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  <p:sldMasterId id="2147483852" r:id="rId2"/>
  </p:sldMasterIdLst>
  <p:notesMasterIdLst>
    <p:notesMasterId r:id="rId25"/>
  </p:notesMasterIdLst>
  <p:sldIdLst>
    <p:sldId id="311" r:id="rId3"/>
    <p:sldId id="339" r:id="rId4"/>
    <p:sldId id="336" r:id="rId5"/>
    <p:sldId id="292" r:id="rId6"/>
    <p:sldId id="312" r:id="rId7"/>
    <p:sldId id="313" r:id="rId8"/>
    <p:sldId id="314" r:id="rId9"/>
    <p:sldId id="316" r:id="rId10"/>
    <p:sldId id="317" r:id="rId11"/>
    <p:sldId id="318" r:id="rId12"/>
    <p:sldId id="341" r:id="rId13"/>
    <p:sldId id="342" r:id="rId14"/>
    <p:sldId id="321" r:id="rId15"/>
    <p:sldId id="322" r:id="rId16"/>
    <p:sldId id="323" r:id="rId17"/>
    <p:sldId id="324" r:id="rId18"/>
    <p:sldId id="338" r:id="rId19"/>
    <p:sldId id="325" r:id="rId20"/>
    <p:sldId id="306" r:id="rId21"/>
    <p:sldId id="326" r:id="rId22"/>
    <p:sldId id="327" r:id="rId23"/>
    <p:sldId id="32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F1300/江幸瑾" initials="0" lastIdx="1" clrIdx="0">
    <p:extLst>
      <p:ext uri="{19B8F6BF-5375-455C-9EA6-DF929625EA0E}">
        <p15:presenceInfo xmlns:p15="http://schemas.microsoft.com/office/powerpoint/2012/main" userId="S-1-5-21-3033998189-122001658-1877733734-72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FF00FF"/>
    <a:srgbClr val="40BAD2"/>
    <a:srgbClr val="DB5300"/>
    <a:srgbClr val="00FF00"/>
    <a:srgbClr val="0049AB"/>
    <a:srgbClr val="F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1" autoAdjust="0"/>
    <p:restoredTop sz="90387" autoAdjust="0"/>
  </p:normalViewPr>
  <p:slideViewPr>
    <p:cSldViewPr snapToGrid="0">
      <p:cViewPr varScale="1">
        <p:scale>
          <a:sx n="103" d="100"/>
          <a:sy n="103" d="100"/>
        </p:scale>
        <p:origin x="5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1AFA77-AF4B-477E-A667-262A33A9EE8B}" type="doc">
      <dgm:prSet loTypeId="urn:microsoft.com/office/officeart/2005/8/layout/hierarchy6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AD98BEA5-B50F-4861-BFE4-0816ACB38C30}">
      <dgm:prSet phldrT="[文字]" custT="1"/>
      <dgm:spPr>
        <a:xfrm>
          <a:off x="6299738" y="378014"/>
          <a:ext cx="904801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en-US" altLang="zh-TW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115</a:t>
          </a: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學年度</a:t>
          </a:r>
        </a:p>
      </dgm:t>
    </dgm:pt>
    <dgm:pt modelId="{1CAEE707-4B4F-49AC-AD97-D2683953160C}" type="parTrans" cxnId="{44F31520-CFF2-4E46-8502-24FA1AA20FB6}">
      <dgm:prSet/>
      <dgm:spPr/>
      <dgm:t>
        <a:bodyPr/>
        <a:lstStyle/>
        <a:p>
          <a:endParaRPr lang="zh-TW" altLang="en-US"/>
        </a:p>
      </dgm:t>
    </dgm:pt>
    <dgm:pt modelId="{ACC82BF7-4C53-421D-8234-493F2D86F446}" type="sibTrans" cxnId="{44F31520-CFF2-4E46-8502-24FA1AA20FB6}">
      <dgm:prSet/>
      <dgm:spPr/>
      <dgm:t>
        <a:bodyPr/>
        <a:lstStyle/>
        <a:p>
          <a:endParaRPr lang="zh-TW" altLang="en-US"/>
        </a:p>
      </dgm:t>
    </dgm:pt>
    <dgm:pt modelId="{6F05338B-C984-449B-BC17-BCD589F32157}">
      <dgm:prSet phldrT="[文字]" custT="1"/>
      <dgm:spPr>
        <a:xfrm>
          <a:off x="4400137" y="1108806"/>
          <a:ext cx="711713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校內款</a:t>
          </a:r>
        </a:p>
      </dgm:t>
    </dgm:pt>
    <dgm:pt modelId="{1E483EB2-AA30-440A-A434-D638466A6906}" type="parTrans" cxnId="{814A2C9D-1A7D-4C4A-98E6-0EAE176CCC66}">
      <dgm:prSet/>
      <dgm:spPr>
        <a:xfrm>
          <a:off x="4755994" y="852490"/>
          <a:ext cx="1996144" cy="256316"/>
        </a:xfrm>
        <a:custGeom>
          <a:avLst/>
          <a:gdLst/>
          <a:ahLst/>
          <a:cxnLst/>
          <a:rect l="0" t="0" r="0" b="0"/>
          <a:pathLst>
            <a:path>
              <a:moveTo>
                <a:pt x="1996144" y="0"/>
              </a:moveTo>
              <a:lnTo>
                <a:pt x="1996144" y="128158"/>
              </a:lnTo>
              <a:lnTo>
                <a:pt x="0" y="128158"/>
              </a:lnTo>
              <a:lnTo>
                <a:pt x="0" y="256316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7885117E-76D6-4458-9818-A8CD781793DD}" type="sibTrans" cxnId="{814A2C9D-1A7D-4C4A-98E6-0EAE176CCC66}">
      <dgm:prSet/>
      <dgm:spPr/>
      <dgm:t>
        <a:bodyPr/>
        <a:lstStyle/>
        <a:p>
          <a:endParaRPr lang="zh-TW" altLang="en-US"/>
        </a:p>
      </dgm:t>
    </dgm:pt>
    <dgm:pt modelId="{03F6E89F-0369-4E3F-B89F-D731416709C7}">
      <dgm:prSet phldrT="[文字]" custT="1"/>
      <dgm:spPr>
        <a:xfrm>
          <a:off x="3295218" y="1889499"/>
          <a:ext cx="1452778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校內部門預算</a:t>
          </a:r>
        </a:p>
      </dgm:t>
    </dgm:pt>
    <dgm:pt modelId="{4FC12F0A-2A1A-4887-9270-4C3AA255BE32}" type="parTrans" cxnId="{0D6378AF-269E-43BF-9DF7-299F9EF65B4A}">
      <dgm:prSet/>
      <dgm:spPr>
        <a:xfrm>
          <a:off x="4021607" y="1583282"/>
          <a:ext cx="734386" cy="306217"/>
        </a:xfrm>
        <a:custGeom>
          <a:avLst/>
          <a:gdLst/>
          <a:ahLst/>
          <a:cxnLst/>
          <a:rect l="0" t="0" r="0" b="0"/>
          <a:pathLst>
            <a:path>
              <a:moveTo>
                <a:pt x="734386" y="0"/>
              </a:moveTo>
              <a:lnTo>
                <a:pt x="734386" y="153108"/>
              </a:lnTo>
              <a:lnTo>
                <a:pt x="0" y="153108"/>
              </a:lnTo>
              <a:lnTo>
                <a:pt x="0" y="306217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21D33C4A-5942-49B8-B764-D7C6C21C8321}" type="sibTrans" cxnId="{0D6378AF-269E-43BF-9DF7-299F9EF65B4A}">
      <dgm:prSet/>
      <dgm:spPr/>
      <dgm:t>
        <a:bodyPr/>
        <a:lstStyle/>
        <a:p>
          <a:endParaRPr lang="zh-TW" altLang="en-US"/>
        </a:p>
      </dgm:t>
    </dgm:pt>
    <dgm:pt modelId="{7ECD1CFE-BBCB-41D2-9AC5-961C3CF87DEF}">
      <dgm:prSet phldrT="[文字]" custT="1"/>
      <dgm:spPr>
        <a:xfrm>
          <a:off x="5144830" y="1889499"/>
          <a:ext cx="1338064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補助及配合款 </a:t>
          </a: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-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不含校內款及配合款</a:t>
          </a:r>
        </a:p>
      </dgm:t>
    </dgm:pt>
    <dgm:pt modelId="{4EE1CEE3-6F58-46FB-86CF-84BB6EB98E11}" type="parTrans" cxnId="{32A1FA11-9DE4-41FE-85F2-BDB36E86D0D4}">
      <dgm:prSet/>
      <dgm:spPr>
        <a:xfrm>
          <a:off x="4755994" y="1583282"/>
          <a:ext cx="1057867" cy="306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108"/>
              </a:lnTo>
              <a:lnTo>
                <a:pt x="1057867" y="153108"/>
              </a:lnTo>
              <a:lnTo>
                <a:pt x="1057867" y="306217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C034F674-0E64-487F-A11C-DFDC5CDF11C3}" type="sibTrans" cxnId="{32A1FA11-9DE4-41FE-85F2-BDB36E86D0D4}">
      <dgm:prSet/>
      <dgm:spPr/>
      <dgm:t>
        <a:bodyPr/>
        <a:lstStyle/>
        <a:p>
          <a:endParaRPr lang="zh-TW" altLang="en-US"/>
        </a:p>
      </dgm:t>
    </dgm:pt>
    <dgm:pt modelId="{AA776BF1-BF28-49C5-A13D-5EF50C52C9D4}">
      <dgm:prSet phldrT="[文字]" custT="1"/>
      <dgm:spPr>
        <a:xfrm>
          <a:off x="8313740" y="1100494"/>
          <a:ext cx="711713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校外款</a:t>
          </a:r>
        </a:p>
      </dgm:t>
    </dgm:pt>
    <dgm:pt modelId="{74BB955E-BD9E-4C5A-BD46-A06F5441740E}" type="parTrans" cxnId="{223D21EC-4498-4751-8133-C9A1925DEF13}">
      <dgm:prSet/>
      <dgm:spPr>
        <a:xfrm>
          <a:off x="6752139" y="852490"/>
          <a:ext cx="1917457" cy="2480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01"/>
              </a:lnTo>
              <a:lnTo>
                <a:pt x="1917457" y="124001"/>
              </a:lnTo>
              <a:lnTo>
                <a:pt x="1917457" y="248003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7D334E4C-A0CA-4DD4-920D-2A2B45CFFB01}" type="sibTrans" cxnId="{223D21EC-4498-4751-8133-C9A1925DEF13}">
      <dgm:prSet/>
      <dgm:spPr/>
      <dgm:t>
        <a:bodyPr/>
        <a:lstStyle/>
        <a:p>
          <a:endParaRPr lang="zh-TW" altLang="en-US"/>
        </a:p>
      </dgm:t>
    </dgm:pt>
    <dgm:pt modelId="{C62FB023-6563-4855-B74E-D85A8AA3D7EE}">
      <dgm:prSet phldrT="[文字]" custT="1"/>
      <dgm:spPr>
        <a:xfrm>
          <a:off x="6955589" y="1889499"/>
          <a:ext cx="1525472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 algn="ctr"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補助及配合款</a:t>
          </a: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-</a:t>
          </a: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    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不含校內款及配合款</a:t>
          </a:r>
        </a:p>
      </dgm:t>
    </dgm:pt>
    <dgm:pt modelId="{1013B33A-5758-4CF2-8DEE-5F2E88943DC6}" type="parTrans" cxnId="{0C5EB03C-1BEA-4898-87F9-D8768381D23F}">
      <dgm:prSet/>
      <dgm:spPr>
        <a:xfrm>
          <a:off x="7718325" y="1574969"/>
          <a:ext cx="951271" cy="314529"/>
        </a:xfrm>
        <a:custGeom>
          <a:avLst/>
          <a:gdLst/>
          <a:ahLst/>
          <a:cxnLst/>
          <a:rect l="0" t="0" r="0" b="0"/>
          <a:pathLst>
            <a:path>
              <a:moveTo>
                <a:pt x="951271" y="0"/>
              </a:moveTo>
              <a:lnTo>
                <a:pt x="951271" y="157264"/>
              </a:lnTo>
              <a:lnTo>
                <a:pt x="0" y="157264"/>
              </a:lnTo>
              <a:lnTo>
                <a:pt x="0" y="314529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4471AF8B-BD15-481A-8A3D-3EDEB2E0058F}" type="sibTrans" cxnId="{0C5EB03C-1BEA-4898-87F9-D8768381D23F}">
      <dgm:prSet/>
      <dgm:spPr/>
      <dgm:t>
        <a:bodyPr/>
        <a:lstStyle/>
        <a:p>
          <a:endParaRPr lang="zh-TW" altLang="en-US"/>
        </a:p>
      </dgm:t>
    </dgm:pt>
    <dgm:pt modelId="{04A78B3A-F635-43C7-A6AF-A4087748CB77}">
      <dgm:prSet phldrT="[文字]"/>
      <dgm:spPr>
        <a:xfrm>
          <a:off x="0" y="367709"/>
          <a:ext cx="10777001" cy="56937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學年度</a:t>
          </a:r>
        </a:p>
      </dgm:t>
    </dgm:pt>
    <dgm:pt modelId="{85B39650-0BEE-4E11-BD4E-C688AB309A9B}" type="parTrans" cxnId="{9EA577C5-32D8-41BC-8792-A8CCDF5FE660}">
      <dgm:prSet/>
      <dgm:spPr/>
      <dgm:t>
        <a:bodyPr/>
        <a:lstStyle/>
        <a:p>
          <a:endParaRPr lang="zh-TW" altLang="en-US"/>
        </a:p>
      </dgm:t>
    </dgm:pt>
    <dgm:pt modelId="{2B4BB5C4-B462-463E-ACA6-52604971D5E9}" type="sibTrans" cxnId="{9EA577C5-32D8-41BC-8792-A8CCDF5FE660}">
      <dgm:prSet/>
      <dgm:spPr/>
      <dgm:t>
        <a:bodyPr/>
        <a:lstStyle/>
        <a:p>
          <a:endParaRPr lang="zh-TW" altLang="en-US"/>
        </a:p>
      </dgm:t>
    </dgm:pt>
    <dgm:pt modelId="{EBB1EA62-DB99-4F3E-8C06-8639BE20C357}">
      <dgm:prSet phldrT="[文字]"/>
      <dgm:spPr>
        <a:xfrm>
          <a:off x="0" y="1028098"/>
          <a:ext cx="10777001" cy="56937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部門別</a:t>
          </a:r>
        </a:p>
      </dgm:t>
    </dgm:pt>
    <dgm:pt modelId="{CE8CEE09-EE3D-4A88-92BD-BE0E223A4356}" type="parTrans" cxnId="{9BE743BA-EB15-4651-A6F5-E686B4B335A6}">
      <dgm:prSet/>
      <dgm:spPr/>
      <dgm:t>
        <a:bodyPr/>
        <a:lstStyle/>
        <a:p>
          <a:endParaRPr lang="zh-TW" altLang="en-US"/>
        </a:p>
      </dgm:t>
    </dgm:pt>
    <dgm:pt modelId="{8F47D0ED-211D-4520-8029-47060392E468}" type="sibTrans" cxnId="{9BE743BA-EB15-4651-A6F5-E686B4B335A6}">
      <dgm:prSet/>
      <dgm:spPr/>
      <dgm:t>
        <a:bodyPr/>
        <a:lstStyle/>
        <a:p>
          <a:endParaRPr lang="zh-TW" altLang="en-US"/>
        </a:p>
      </dgm:t>
    </dgm:pt>
    <dgm:pt modelId="{1FB80917-513C-416C-BBFF-D9ABDBA2DBB7}">
      <dgm:prSet phldrT="[文字]"/>
      <dgm:spPr>
        <a:xfrm>
          <a:off x="0" y="1842052"/>
          <a:ext cx="10777001" cy="56937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計畫選擇</a:t>
          </a:r>
        </a:p>
      </dgm:t>
    </dgm:pt>
    <dgm:pt modelId="{960B7C63-ACD8-41DB-8B7A-B1D676667A7D}" type="parTrans" cxnId="{17506397-6AFC-48FE-A86E-30F993CDCD93}">
      <dgm:prSet/>
      <dgm:spPr/>
      <dgm:t>
        <a:bodyPr/>
        <a:lstStyle/>
        <a:p>
          <a:endParaRPr lang="zh-TW" altLang="en-US"/>
        </a:p>
      </dgm:t>
    </dgm:pt>
    <dgm:pt modelId="{3CF398C8-8A36-45F7-A8DB-AAC097D9BB67}" type="sibTrans" cxnId="{17506397-6AFC-48FE-A86E-30F993CDCD93}">
      <dgm:prSet/>
      <dgm:spPr/>
      <dgm:t>
        <a:bodyPr/>
        <a:lstStyle/>
        <a:p>
          <a:endParaRPr lang="zh-TW" altLang="en-US"/>
        </a:p>
      </dgm:t>
    </dgm:pt>
    <dgm:pt modelId="{04305A8C-CC39-4D55-B6E5-AB1E895D4EAF}">
      <dgm:prSet phldrT="[文字]" custT="1"/>
      <dgm:spPr>
        <a:xfrm>
          <a:off x="8868842" y="1889499"/>
          <a:ext cx="1597917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4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研究計畫</a:t>
          </a:r>
        </a:p>
      </dgm:t>
    </dgm:pt>
    <dgm:pt modelId="{547E4490-D22C-486C-8F72-707CD10BB100}" type="parTrans" cxnId="{0490EC55-D40E-4E17-96DF-5C2B03637E08}">
      <dgm:prSet/>
      <dgm:spPr>
        <a:xfrm>
          <a:off x="8669596" y="1574969"/>
          <a:ext cx="998204" cy="314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264"/>
              </a:lnTo>
              <a:lnTo>
                <a:pt x="998204" y="157264"/>
              </a:lnTo>
              <a:lnTo>
                <a:pt x="998204" y="314529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CAC2EC12-7CC2-4207-97C8-7B946E0401C3}" type="sibTrans" cxnId="{0490EC55-D40E-4E17-96DF-5C2B03637E08}">
      <dgm:prSet/>
      <dgm:spPr/>
      <dgm:t>
        <a:bodyPr/>
        <a:lstStyle/>
        <a:p>
          <a:endParaRPr lang="zh-TW" altLang="en-US"/>
        </a:p>
      </dgm:t>
    </dgm:pt>
    <dgm:pt modelId="{8728F66D-E609-434D-AE0C-96F683F9C858}">
      <dgm:prSet phldrT="[文字]"/>
      <dgm:spPr>
        <a:xfrm>
          <a:off x="0" y="2530709"/>
          <a:ext cx="10777001" cy="128343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計畫分類</a:t>
          </a:r>
        </a:p>
      </dgm:t>
    </dgm:pt>
    <dgm:pt modelId="{E80C082C-FA4E-452E-BA39-0060A4FB2481}" type="parTrans" cxnId="{8EF8263F-4FF8-47FD-A380-953C2BD2A6AC}">
      <dgm:prSet/>
      <dgm:spPr/>
      <dgm:t>
        <a:bodyPr/>
        <a:lstStyle/>
        <a:p>
          <a:endParaRPr lang="zh-TW" altLang="en-US"/>
        </a:p>
      </dgm:t>
    </dgm:pt>
    <dgm:pt modelId="{0A639E8F-2B6F-4E83-B958-201F0E9FB4A5}" type="sibTrans" cxnId="{8EF8263F-4FF8-47FD-A380-953C2BD2A6AC}">
      <dgm:prSet/>
      <dgm:spPr/>
      <dgm:t>
        <a:bodyPr/>
        <a:lstStyle/>
        <a:p>
          <a:endParaRPr lang="zh-TW" altLang="en-US"/>
        </a:p>
      </dgm:t>
    </dgm:pt>
    <dgm:pt modelId="{A7E6104F-20D9-428B-B08B-6A61B58E1B67}">
      <dgm:prSet phldrT="[文字]" custT="1"/>
      <dgm:spPr>
        <a:xfrm>
          <a:off x="3285805" y="2910794"/>
          <a:ext cx="1469894" cy="47447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 </a:t>
          </a:r>
          <a:r>
            <a:rPr lang="zh-TW" altLang="en-US" sz="12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無</a:t>
          </a:r>
        </a:p>
      </dgm:t>
    </dgm:pt>
    <dgm:pt modelId="{908C7295-06BB-41A6-8B78-744C089477D9}" type="parTrans" cxnId="{CA34058F-41D9-48A4-92A8-EE89DC8AB7D2}">
      <dgm:prSet/>
      <dgm:spPr>
        <a:xfrm>
          <a:off x="3975033" y="2363975"/>
          <a:ext cx="91440" cy="546819"/>
        </a:xfrm>
        <a:custGeom>
          <a:avLst/>
          <a:gdLst/>
          <a:ahLst/>
          <a:cxnLst/>
          <a:rect l="0" t="0" r="0" b="0"/>
          <a:pathLst>
            <a:path>
              <a:moveTo>
                <a:pt x="46574" y="0"/>
              </a:moveTo>
              <a:lnTo>
                <a:pt x="46574" y="273409"/>
              </a:lnTo>
              <a:lnTo>
                <a:pt x="45720" y="273409"/>
              </a:lnTo>
              <a:lnTo>
                <a:pt x="45720" y="54681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3A59808A-C1FC-4B80-B974-8F8B2F9F418A}" type="sibTrans" cxnId="{CA34058F-41D9-48A4-92A8-EE89DC8AB7D2}">
      <dgm:prSet/>
      <dgm:spPr/>
      <dgm:t>
        <a:bodyPr/>
        <a:lstStyle/>
        <a:p>
          <a:endParaRPr lang="zh-TW" altLang="en-US"/>
        </a:p>
      </dgm:t>
    </dgm:pt>
    <dgm:pt modelId="{19B61733-D8F6-4CE3-A1F6-F235D9570723}">
      <dgm:prSet phldrT="[文字]" custT="1"/>
      <dgm:spPr>
        <a:xfrm>
          <a:off x="5038485" y="2602650"/>
          <a:ext cx="1571648" cy="109796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高教深耕、</a:t>
          </a:r>
          <a:r>
            <a:rPr lang="en-US" altLang="zh-TW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USR</a:t>
          </a: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計畫、學輔經費、創新人力、教育部工讀金、勞動部、產業學院計畫、雙語計畫之</a:t>
          </a:r>
          <a:r>
            <a:rPr lang="zh-TW" altLang="en-US" sz="1100" b="1" dirty="0">
              <a:solidFill>
                <a:sysClr val="window" lastClr="FFFFFF">
                  <a:lumMod val="95000"/>
                </a:sysClr>
              </a:solidFill>
              <a:latin typeface="Segoe UI"/>
              <a:ea typeface="+mn-ea"/>
              <a:cs typeface="+mn-cs"/>
            </a:rPr>
            <a:t>配合款</a:t>
          </a:r>
        </a:p>
      </dgm:t>
    </dgm:pt>
    <dgm:pt modelId="{C22F0535-C3DF-4464-A90F-3528BB1F3428}" type="parTrans" cxnId="{549035D9-7DFB-46B4-89BE-F17972AA547A}">
      <dgm:prSet/>
      <dgm:spPr>
        <a:xfrm>
          <a:off x="5768142" y="2363975"/>
          <a:ext cx="91440" cy="238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9337"/>
              </a:lnTo>
              <a:lnTo>
                <a:pt x="56167" y="119337"/>
              </a:lnTo>
              <a:lnTo>
                <a:pt x="56167" y="23867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3AB9AF0F-D37E-4B28-A195-F098EB834EF7}" type="sibTrans" cxnId="{549035D9-7DFB-46B4-89BE-F17972AA547A}">
      <dgm:prSet/>
      <dgm:spPr/>
      <dgm:t>
        <a:bodyPr/>
        <a:lstStyle/>
        <a:p>
          <a:endParaRPr lang="zh-TW" altLang="en-US"/>
        </a:p>
      </dgm:t>
    </dgm:pt>
    <dgm:pt modelId="{8BA9BB7C-DF57-4F7D-B387-6CAED8B0818C}">
      <dgm:prSet phldrT="[文字]" custT="1"/>
      <dgm:spPr>
        <a:xfrm>
          <a:off x="6961941" y="2647076"/>
          <a:ext cx="1531429" cy="1084158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高教深耕、</a:t>
          </a:r>
          <a:r>
            <a:rPr lang="en-US" altLang="zh-TW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USR</a:t>
          </a: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計畫、學輔經費、創新人力、教育部工讀金、勞動部、產業學院計畫、雙語計畫之補助款</a:t>
          </a:r>
        </a:p>
      </dgm:t>
    </dgm:pt>
    <dgm:pt modelId="{30BB0872-020C-43FD-A910-FB4C1C820221}" type="parTrans" cxnId="{060FC537-F58B-4278-A030-15444094E651}">
      <dgm:prSet/>
      <dgm:spPr>
        <a:xfrm>
          <a:off x="7672605" y="2363975"/>
          <a:ext cx="91440" cy="2831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550"/>
              </a:lnTo>
              <a:lnTo>
                <a:pt x="55050" y="141550"/>
              </a:lnTo>
              <a:lnTo>
                <a:pt x="55050" y="283100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8FD7818B-E634-4993-A269-4C5DF8EC5DF6}" type="sibTrans" cxnId="{060FC537-F58B-4278-A030-15444094E651}">
      <dgm:prSet/>
      <dgm:spPr/>
      <dgm:t>
        <a:bodyPr/>
        <a:lstStyle/>
        <a:p>
          <a:endParaRPr lang="zh-TW" altLang="en-US"/>
        </a:p>
      </dgm:t>
    </dgm:pt>
    <dgm:pt modelId="{8BF6C378-25CF-4AF7-BC86-47A384DB6501}">
      <dgm:prSet phldrT="[文字]" custT="1"/>
      <dgm:spPr>
        <a:xfrm>
          <a:off x="8845662" y="2648485"/>
          <a:ext cx="1717898" cy="93803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老師研究計畫                  </a:t>
          </a:r>
          <a:r>
            <a:rPr lang="en-US" altLang="zh-TW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(</a:t>
          </a: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國科會、長庚醫院、      台塑企業、產學廠商、    經濟部、衛福部等</a:t>
          </a:r>
          <a:r>
            <a:rPr lang="en-US" altLang="zh-TW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)</a:t>
          </a:r>
          <a:endParaRPr lang="zh-TW" altLang="en-US" sz="1100" b="1" dirty="0">
            <a:solidFill>
              <a:sysClr val="window" lastClr="FFFFFF"/>
            </a:solidFill>
            <a:latin typeface="Segoe UI"/>
            <a:ea typeface="+mn-ea"/>
            <a:cs typeface="+mn-cs"/>
          </a:endParaRPr>
        </a:p>
      </dgm:t>
    </dgm:pt>
    <dgm:pt modelId="{37B9E219-68D8-44F5-AD85-B697D7B81C27}" type="parTrans" cxnId="{DA0283FD-D366-40CA-A2A2-70EFDC6CE7FF}">
      <dgm:prSet/>
      <dgm:spPr>
        <a:xfrm>
          <a:off x="9622081" y="2363975"/>
          <a:ext cx="91440" cy="2845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2254"/>
              </a:lnTo>
              <a:lnTo>
                <a:pt x="82529" y="142254"/>
              </a:lnTo>
              <a:lnTo>
                <a:pt x="82529" y="28450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5D5661B0-8EA8-4ECA-8B16-92D159ED910E}" type="sibTrans" cxnId="{DA0283FD-D366-40CA-A2A2-70EFDC6CE7FF}">
      <dgm:prSet/>
      <dgm:spPr/>
      <dgm:t>
        <a:bodyPr/>
        <a:lstStyle/>
        <a:p>
          <a:endParaRPr lang="zh-TW" altLang="en-US"/>
        </a:p>
      </dgm:t>
    </dgm:pt>
    <dgm:pt modelId="{79DB6340-D617-44A8-A8FE-BF8197663385}">
      <dgm:prSet phldrT="[文字]"/>
      <dgm:spPr>
        <a:xfrm>
          <a:off x="0" y="3931519"/>
          <a:ext cx="10777001" cy="80074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經費大項</a:t>
          </a:r>
        </a:p>
      </dgm:t>
    </dgm:pt>
    <dgm:pt modelId="{382B4327-BF15-4FF9-9A94-20C637702EE3}" type="parTrans" cxnId="{C650600B-C56A-4A66-9469-2257BD63DFB3}">
      <dgm:prSet/>
      <dgm:spPr/>
      <dgm:t>
        <a:bodyPr/>
        <a:lstStyle/>
        <a:p>
          <a:endParaRPr lang="zh-TW" altLang="en-US"/>
        </a:p>
      </dgm:t>
    </dgm:pt>
    <dgm:pt modelId="{37ED676D-8C3A-4BCF-93AE-7F0714D47183}" type="sibTrans" cxnId="{C650600B-C56A-4A66-9469-2257BD63DFB3}">
      <dgm:prSet/>
      <dgm:spPr/>
      <dgm:t>
        <a:bodyPr/>
        <a:lstStyle/>
        <a:p>
          <a:endParaRPr lang="zh-TW" altLang="en-US"/>
        </a:p>
      </dgm:t>
    </dgm:pt>
    <dgm:pt modelId="{0FCF99D4-A328-489C-9DE7-85E9845B8C93}">
      <dgm:prSet phldrT="[文字]" custT="1"/>
      <dgm:spPr>
        <a:xfrm>
          <a:off x="3244985" y="4013001"/>
          <a:ext cx="1567307" cy="607309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人事費、業務費、折舊、推廣支出、設備費、    收入、其他費用等</a:t>
          </a:r>
        </a:p>
      </dgm:t>
    </dgm:pt>
    <dgm:pt modelId="{27A46EFD-783B-4ADD-B51A-7D501898506A}" type="parTrans" cxnId="{2D29A9B7-4A20-43FF-9BB9-8BA528FF2E94}">
      <dgm:prSet/>
      <dgm:spPr>
        <a:xfrm>
          <a:off x="3975033" y="3385270"/>
          <a:ext cx="91440" cy="6277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3865"/>
              </a:lnTo>
              <a:lnTo>
                <a:pt x="53605" y="313865"/>
              </a:lnTo>
              <a:lnTo>
                <a:pt x="53605" y="627731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12DF24A8-8BD2-453B-B786-48C9C6FC6817}" type="sibTrans" cxnId="{2D29A9B7-4A20-43FF-9BB9-8BA528FF2E94}">
      <dgm:prSet/>
      <dgm:spPr/>
      <dgm:t>
        <a:bodyPr/>
        <a:lstStyle/>
        <a:p>
          <a:endParaRPr lang="zh-TW" altLang="en-US"/>
        </a:p>
      </dgm:t>
    </dgm:pt>
    <dgm:pt modelId="{E48C414C-577E-43E4-93C7-0CE1208B8F67}">
      <dgm:prSet phldrT="[文字]" custT="1"/>
      <dgm:spPr>
        <a:xfrm>
          <a:off x="4979321" y="4051073"/>
          <a:ext cx="1687586" cy="474475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人事費、業務費、設備費</a:t>
          </a:r>
        </a:p>
      </dgm:t>
    </dgm:pt>
    <dgm:pt modelId="{B8E59D50-58EE-4AB4-B8F2-E0BD5B73CF1C}" type="parTrans" cxnId="{F21F053D-C669-4561-BABE-9C8864D4E876}">
      <dgm:prSet/>
      <dgm:spPr>
        <a:xfrm>
          <a:off x="5777394" y="3700616"/>
          <a:ext cx="91440" cy="350457"/>
        </a:xfrm>
        <a:custGeom>
          <a:avLst/>
          <a:gdLst/>
          <a:ahLst/>
          <a:cxnLst/>
          <a:rect l="0" t="0" r="0" b="0"/>
          <a:pathLst>
            <a:path>
              <a:moveTo>
                <a:pt x="46915" y="0"/>
              </a:moveTo>
              <a:lnTo>
                <a:pt x="46915" y="175228"/>
              </a:lnTo>
              <a:lnTo>
                <a:pt x="45720" y="175228"/>
              </a:lnTo>
              <a:lnTo>
                <a:pt x="45720" y="35045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425E9B77-CC7D-46DF-8A55-CE0CD5F26F2E}" type="sibTrans" cxnId="{F21F053D-C669-4561-BABE-9C8864D4E876}">
      <dgm:prSet/>
      <dgm:spPr/>
      <dgm:t>
        <a:bodyPr/>
        <a:lstStyle/>
        <a:p>
          <a:endParaRPr lang="zh-TW" altLang="en-US"/>
        </a:p>
      </dgm:t>
    </dgm:pt>
    <dgm:pt modelId="{235E2B58-12C5-4C9A-8D7E-62A9A8D0FFF0}">
      <dgm:prSet phldrT="[文字]" custT="1"/>
      <dgm:spPr>
        <a:xfrm>
          <a:off x="6892727" y="4065488"/>
          <a:ext cx="1694312" cy="474475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人事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費、業務費、設備費</a:t>
          </a:r>
        </a:p>
      </dgm:t>
    </dgm:pt>
    <dgm:pt modelId="{13843078-D178-412C-8E5C-C707F65BDB2B}" type="parTrans" cxnId="{AF770BD2-9C0E-4AE6-B906-D9C865D83092}">
      <dgm:prSet/>
      <dgm:spPr>
        <a:xfrm>
          <a:off x="7681936" y="3731234"/>
          <a:ext cx="91440" cy="3342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7126"/>
              </a:lnTo>
              <a:lnTo>
                <a:pt x="57947" y="167126"/>
              </a:lnTo>
              <a:lnTo>
                <a:pt x="57947" y="33425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37A3EDB4-B2F7-4887-8171-765F448663F2}" type="sibTrans" cxnId="{AF770BD2-9C0E-4AE6-B906-D9C865D83092}">
      <dgm:prSet/>
      <dgm:spPr/>
      <dgm:t>
        <a:bodyPr/>
        <a:lstStyle/>
        <a:p>
          <a:endParaRPr lang="zh-TW" altLang="en-US"/>
        </a:p>
      </dgm:t>
    </dgm:pt>
    <dgm:pt modelId="{AF2F8AE7-A8BA-4E20-9877-FBF5F6AA01F7}">
      <dgm:prSet phldrT="[文字]" custT="1"/>
      <dgm:spPr>
        <a:xfrm>
          <a:off x="8828730" y="4077686"/>
          <a:ext cx="1777611" cy="474475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pPr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業務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費、設備費</a:t>
          </a:r>
        </a:p>
      </dgm:t>
    </dgm:pt>
    <dgm:pt modelId="{DD17FC06-0BED-42D4-B727-2BFA17697234}" type="parTrans" cxnId="{8AE1CD67-16D0-4C6D-9F99-DF180648E9F5}">
      <dgm:prSet/>
      <dgm:spPr>
        <a:xfrm>
          <a:off x="9658891" y="3586519"/>
          <a:ext cx="91440" cy="4911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583"/>
              </a:lnTo>
              <a:lnTo>
                <a:pt x="58644" y="245583"/>
              </a:lnTo>
              <a:lnTo>
                <a:pt x="58644" y="49116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/>
        </a:p>
      </dgm:t>
    </dgm:pt>
    <dgm:pt modelId="{87EAAAF3-3005-4148-B880-84F356058115}" type="sibTrans" cxnId="{8AE1CD67-16D0-4C6D-9F99-DF180648E9F5}">
      <dgm:prSet/>
      <dgm:spPr/>
      <dgm:t>
        <a:bodyPr/>
        <a:lstStyle/>
        <a:p>
          <a:endParaRPr lang="zh-TW" altLang="en-US"/>
        </a:p>
      </dgm:t>
    </dgm:pt>
    <dgm:pt modelId="{D193BBED-BCCE-47B0-A1E8-15084B661415}">
      <dgm:prSet phldrT="[文字]"/>
      <dgm:spPr>
        <a:xfrm>
          <a:off x="0" y="4873058"/>
          <a:ext cx="10777001" cy="569370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>
            <a:buNone/>
          </a:pPr>
          <a:r>
            <a:rPr lang="zh-TW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經費明細</a:t>
          </a:r>
        </a:p>
      </dgm:t>
    </dgm:pt>
    <dgm:pt modelId="{F4260872-442C-4928-A4A1-E56713978B3E}" type="parTrans" cxnId="{9B207D0C-5FD9-4B0B-8605-7907E877477E}">
      <dgm:prSet/>
      <dgm:spPr/>
      <dgm:t>
        <a:bodyPr/>
        <a:lstStyle/>
        <a:p>
          <a:endParaRPr lang="zh-TW" altLang="en-US"/>
        </a:p>
      </dgm:t>
    </dgm:pt>
    <dgm:pt modelId="{92651702-F8BD-43BF-A911-CB609B8DA7B4}" type="sibTrans" cxnId="{9B207D0C-5FD9-4B0B-8605-7907E877477E}">
      <dgm:prSet/>
      <dgm:spPr/>
      <dgm:t>
        <a:bodyPr/>
        <a:lstStyle/>
        <a:p>
          <a:endParaRPr lang="zh-TW" altLang="en-US"/>
        </a:p>
      </dgm:t>
    </dgm:pt>
    <dgm:pt modelId="{EF1B07B5-0B4B-4977-A3BB-00778A8DED61}" type="pres">
      <dgm:prSet presAssocID="{0C1AFA77-AF4B-477E-A667-262A33A9EE8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629017-889E-4543-9568-8D0B2E3E5AF5}" type="pres">
      <dgm:prSet presAssocID="{0C1AFA77-AF4B-477E-A667-262A33A9EE8B}" presName="hierFlow" presStyleCnt="0"/>
      <dgm:spPr/>
    </dgm:pt>
    <dgm:pt modelId="{0493C9DD-8412-46BB-9524-3CE941D4DC90}" type="pres">
      <dgm:prSet presAssocID="{0C1AFA77-AF4B-477E-A667-262A33A9EE8B}" presName="firstBuf" presStyleCnt="0"/>
      <dgm:spPr/>
    </dgm:pt>
    <dgm:pt modelId="{B68F4C5E-50D8-4476-A776-B882AB387CFD}" type="pres">
      <dgm:prSet presAssocID="{0C1AFA77-AF4B-477E-A667-262A33A9EE8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820A370-07BD-4E91-BBA8-B65A08215C95}" type="pres">
      <dgm:prSet presAssocID="{AD98BEA5-B50F-4861-BFE4-0816ACB38C30}" presName="Name14" presStyleCnt="0"/>
      <dgm:spPr/>
    </dgm:pt>
    <dgm:pt modelId="{266A5B5F-6498-4DB4-9CF0-E4FC25D5ABFD}" type="pres">
      <dgm:prSet presAssocID="{AD98BEA5-B50F-4861-BFE4-0816ACB38C30}" presName="level1Shape" presStyleLbl="node0" presStyleIdx="0" presStyleCnt="1" custScaleX="194830" custLinFactNeighborX="-16270" custLinFactNeighborY="-38559">
        <dgm:presLayoutVars>
          <dgm:chPref val="3"/>
        </dgm:presLayoutVars>
      </dgm:prSet>
      <dgm:spPr/>
    </dgm:pt>
    <dgm:pt modelId="{7D8659B1-9A93-4485-8CD0-C778570E78E7}" type="pres">
      <dgm:prSet presAssocID="{AD98BEA5-B50F-4861-BFE4-0816ACB38C30}" presName="hierChild2" presStyleCnt="0"/>
      <dgm:spPr/>
    </dgm:pt>
    <dgm:pt modelId="{7BAB9B53-45B6-4D28-A121-82011BDD91E0}" type="pres">
      <dgm:prSet presAssocID="{1E483EB2-AA30-440A-A434-D638466A6906}" presName="Name19" presStyleLbl="parChTrans1D2" presStyleIdx="0" presStyleCnt="2"/>
      <dgm:spPr/>
    </dgm:pt>
    <dgm:pt modelId="{DCF30FF2-A3E7-48C0-BA3F-BF8FEDE6134B}" type="pres">
      <dgm:prSet presAssocID="{6F05338B-C984-449B-BC17-BCD589F32157}" presName="Name21" presStyleCnt="0"/>
      <dgm:spPr/>
    </dgm:pt>
    <dgm:pt modelId="{732A8EA4-CAB4-46CE-8CA1-9E2E4C2982C7}" type="pres">
      <dgm:prSet presAssocID="{6F05338B-C984-449B-BC17-BCD589F32157}" presName="level2Shape" presStyleLbl="node2" presStyleIdx="0" presStyleCnt="2" custLinFactNeighborX="-18696" custLinFactNeighborY="-24538"/>
      <dgm:spPr/>
    </dgm:pt>
    <dgm:pt modelId="{D768D8E6-7519-43AD-906E-D67C16A6F119}" type="pres">
      <dgm:prSet presAssocID="{6F05338B-C984-449B-BC17-BCD589F32157}" presName="hierChild3" presStyleCnt="0"/>
      <dgm:spPr/>
    </dgm:pt>
    <dgm:pt modelId="{C5BC782A-B0AA-4923-BC1C-7D7B0E84C117}" type="pres">
      <dgm:prSet presAssocID="{4FC12F0A-2A1A-4887-9270-4C3AA255BE32}" presName="Name19" presStyleLbl="parChTrans1D3" presStyleIdx="0" presStyleCnt="4"/>
      <dgm:spPr/>
    </dgm:pt>
    <dgm:pt modelId="{64F82997-68AF-46D8-B84A-5C9FF5874ECA}" type="pres">
      <dgm:prSet presAssocID="{03F6E89F-0369-4E3F-B89F-D731416709C7}" presName="Name21" presStyleCnt="0"/>
      <dgm:spPr/>
    </dgm:pt>
    <dgm:pt modelId="{1B2B102E-CDBE-48FC-9FAB-A74A62094FF5}" type="pres">
      <dgm:prSet presAssocID="{03F6E89F-0369-4E3F-B89F-D731416709C7}" presName="level2Shape" presStyleLbl="node3" presStyleIdx="0" presStyleCnt="4" custScaleX="204124"/>
      <dgm:spPr/>
    </dgm:pt>
    <dgm:pt modelId="{2744D0EF-765D-4E21-86B7-E0C85452CFA6}" type="pres">
      <dgm:prSet presAssocID="{03F6E89F-0369-4E3F-B89F-D731416709C7}" presName="hierChild3" presStyleCnt="0"/>
      <dgm:spPr/>
    </dgm:pt>
    <dgm:pt modelId="{F373AA07-4540-4D7B-B8D6-A8F3C9AFF778}" type="pres">
      <dgm:prSet presAssocID="{908C7295-06BB-41A6-8B78-744C089477D9}" presName="Name19" presStyleLbl="parChTrans1D4" presStyleIdx="0" presStyleCnt="8"/>
      <dgm:spPr/>
    </dgm:pt>
    <dgm:pt modelId="{AE9F8F2E-5079-49E8-8559-E7D15685674C}" type="pres">
      <dgm:prSet presAssocID="{A7E6104F-20D9-428B-B08B-6A61B58E1B67}" presName="Name21" presStyleCnt="0"/>
      <dgm:spPr/>
    </dgm:pt>
    <dgm:pt modelId="{E8B00916-25DB-47B2-852C-2C1C6D7952BC}" type="pres">
      <dgm:prSet presAssocID="{A7E6104F-20D9-428B-B08B-6A61B58E1B67}" presName="level2Shape" presStyleLbl="node4" presStyleIdx="0" presStyleCnt="8" custScaleX="206529" custLinFactNeighborX="-120" custLinFactNeighborY="75247"/>
      <dgm:spPr/>
    </dgm:pt>
    <dgm:pt modelId="{37C06886-2F3F-47AE-9F13-8DA046F4C9A3}" type="pres">
      <dgm:prSet presAssocID="{A7E6104F-20D9-428B-B08B-6A61B58E1B67}" presName="hierChild3" presStyleCnt="0"/>
      <dgm:spPr/>
    </dgm:pt>
    <dgm:pt modelId="{9EA5A704-395F-4918-99B2-EE0532AAE28C}" type="pres">
      <dgm:prSet presAssocID="{27A46EFD-783B-4ADD-B51A-7D501898506A}" presName="Name19" presStyleLbl="parChTrans1D4" presStyleIdx="1" presStyleCnt="8"/>
      <dgm:spPr/>
    </dgm:pt>
    <dgm:pt modelId="{D79F2E6F-4BEC-40FE-9402-836F9A4CD04E}" type="pres">
      <dgm:prSet presAssocID="{0FCF99D4-A328-489C-9DE7-85E9845B8C93}" presName="Name21" presStyleCnt="0"/>
      <dgm:spPr/>
    </dgm:pt>
    <dgm:pt modelId="{2CBCA39C-F466-40DB-BDCF-A25A6720237E}" type="pres">
      <dgm:prSet presAssocID="{0FCF99D4-A328-489C-9DE7-85E9845B8C93}" presName="level2Shape" presStyleLbl="node4" presStyleIdx="1" presStyleCnt="8" custScaleX="220216" custScaleY="127996" custLinFactY="67547" custLinFactNeighborX="988" custLinFactNeighborY="100000"/>
      <dgm:spPr/>
    </dgm:pt>
    <dgm:pt modelId="{FCE8010F-ACDA-4FA3-A9C0-24B12A6F8ED0}" type="pres">
      <dgm:prSet presAssocID="{0FCF99D4-A328-489C-9DE7-85E9845B8C93}" presName="hierChild3" presStyleCnt="0"/>
      <dgm:spPr/>
    </dgm:pt>
    <dgm:pt modelId="{C5EA8B1B-56C6-43BB-919C-FF8B965A3B11}" type="pres">
      <dgm:prSet presAssocID="{4EE1CEE3-6F58-46FB-86CF-84BB6EB98E11}" presName="Name19" presStyleLbl="parChTrans1D3" presStyleIdx="1" presStyleCnt="4"/>
      <dgm:spPr/>
    </dgm:pt>
    <dgm:pt modelId="{62BB302D-6E6F-4C61-A3AC-85D24B0D15F6}" type="pres">
      <dgm:prSet presAssocID="{7ECD1CFE-BBCB-41D2-9AC5-961C3CF87DEF}" presName="Name21" presStyleCnt="0"/>
      <dgm:spPr/>
    </dgm:pt>
    <dgm:pt modelId="{1ADCBF6F-FBDB-451C-BDDD-B13B150D8209}" type="pres">
      <dgm:prSet presAssocID="{7ECD1CFE-BBCB-41D2-9AC5-961C3CF87DEF}" presName="level2Shape" presStyleLbl="node3" presStyleIdx="1" presStyleCnt="4" custScaleX="188006"/>
      <dgm:spPr/>
    </dgm:pt>
    <dgm:pt modelId="{9C390503-9AA3-46AE-89EC-F06C869D71B2}" type="pres">
      <dgm:prSet presAssocID="{7ECD1CFE-BBCB-41D2-9AC5-961C3CF87DEF}" presName="hierChild3" presStyleCnt="0"/>
      <dgm:spPr/>
    </dgm:pt>
    <dgm:pt modelId="{17CE7546-E000-408F-B72C-E7C247532937}" type="pres">
      <dgm:prSet presAssocID="{C22F0535-C3DF-4464-A90F-3528BB1F3428}" presName="Name19" presStyleLbl="parChTrans1D4" presStyleIdx="2" presStyleCnt="8"/>
      <dgm:spPr/>
    </dgm:pt>
    <dgm:pt modelId="{3EBDBE13-A9FB-46A7-9583-B2A3E90D3142}" type="pres">
      <dgm:prSet presAssocID="{19B61733-D8F6-4CE3-A1F6-F235D9570723}" presName="Name21" presStyleCnt="0"/>
      <dgm:spPr/>
    </dgm:pt>
    <dgm:pt modelId="{E1DACC23-4574-4FC4-B3F2-9339370AB5B4}" type="pres">
      <dgm:prSet presAssocID="{19B61733-D8F6-4CE3-A1F6-F235D9570723}" presName="level2Shape" presStyleLbl="node4" presStyleIdx="2" presStyleCnt="8" custScaleX="220826" custScaleY="231406" custLinFactNeighborX="1468" custLinFactNeighborY="10303"/>
      <dgm:spPr/>
    </dgm:pt>
    <dgm:pt modelId="{5DD86F93-3EFC-4A82-A6F4-9938FBEA2423}" type="pres">
      <dgm:prSet presAssocID="{19B61733-D8F6-4CE3-A1F6-F235D9570723}" presName="hierChild3" presStyleCnt="0"/>
      <dgm:spPr/>
    </dgm:pt>
    <dgm:pt modelId="{AC4080BC-7CAA-4E72-BE32-DD09FAC6C354}" type="pres">
      <dgm:prSet presAssocID="{B8E59D50-58EE-4AB4-B8F2-E0BD5B73CF1C}" presName="Name19" presStyleLbl="parChTrans1D4" presStyleIdx="3" presStyleCnt="8"/>
      <dgm:spPr/>
    </dgm:pt>
    <dgm:pt modelId="{94DDEF34-4BB7-41FD-A49B-A293BA1F772A}" type="pres">
      <dgm:prSet presAssocID="{E48C414C-577E-43E4-93C7-0CE1208B8F67}" presName="Name21" presStyleCnt="0"/>
      <dgm:spPr/>
    </dgm:pt>
    <dgm:pt modelId="{F62B5BCF-13C5-4F3A-BAC8-D2892A1D904F}" type="pres">
      <dgm:prSet presAssocID="{E48C414C-577E-43E4-93C7-0CE1208B8F67}" presName="level2Shape" presStyleLbl="node4" presStyleIdx="3" presStyleCnt="8" custScaleX="237116" custLinFactNeighborX="1300" custLinFactNeighborY="44165"/>
      <dgm:spPr/>
    </dgm:pt>
    <dgm:pt modelId="{DCD64EA6-4AA6-4D52-A46C-47BA6AC131BC}" type="pres">
      <dgm:prSet presAssocID="{E48C414C-577E-43E4-93C7-0CE1208B8F67}" presName="hierChild3" presStyleCnt="0"/>
      <dgm:spPr/>
    </dgm:pt>
    <dgm:pt modelId="{73AC8F05-7446-40B7-899E-04850DCE7FA1}" type="pres">
      <dgm:prSet presAssocID="{74BB955E-BD9E-4C5A-BD46-A06F5441740E}" presName="Name19" presStyleLbl="parChTrans1D2" presStyleIdx="1" presStyleCnt="2"/>
      <dgm:spPr/>
    </dgm:pt>
    <dgm:pt modelId="{EB40BF66-8E03-46BD-8E77-6CA9A3024E13}" type="pres">
      <dgm:prSet presAssocID="{AA776BF1-BF28-49C5-A13D-5EF50C52C9D4}" presName="Name21" presStyleCnt="0"/>
      <dgm:spPr/>
    </dgm:pt>
    <dgm:pt modelId="{2A72CE72-C43D-48BA-AD70-DE47F1BEC521}" type="pres">
      <dgm:prSet presAssocID="{AA776BF1-BF28-49C5-A13D-5EF50C52C9D4}" presName="level2Shape" presStyleLbl="node2" presStyleIdx="1" presStyleCnt="2" custLinFactNeighborX="-5842" custLinFactNeighborY="-26290"/>
      <dgm:spPr/>
    </dgm:pt>
    <dgm:pt modelId="{5C968D80-C363-4ABC-BB65-1515AB25DC50}" type="pres">
      <dgm:prSet presAssocID="{AA776BF1-BF28-49C5-A13D-5EF50C52C9D4}" presName="hierChild3" presStyleCnt="0"/>
      <dgm:spPr/>
    </dgm:pt>
    <dgm:pt modelId="{60C13E5B-929A-40A2-9921-497CF6C2DB27}" type="pres">
      <dgm:prSet presAssocID="{1013B33A-5758-4CF2-8DEE-5F2E88943DC6}" presName="Name19" presStyleLbl="parChTrans1D3" presStyleIdx="2" presStyleCnt="4"/>
      <dgm:spPr/>
    </dgm:pt>
    <dgm:pt modelId="{3C49C6DB-D2B7-4709-90D1-57A9A97E8F4A}" type="pres">
      <dgm:prSet presAssocID="{C62FB023-6563-4855-B74E-D85A8AA3D7EE}" presName="Name21" presStyleCnt="0"/>
      <dgm:spPr/>
    </dgm:pt>
    <dgm:pt modelId="{F3D1A6FA-C9CE-4957-8DEB-1F8994C539F7}" type="pres">
      <dgm:prSet presAssocID="{C62FB023-6563-4855-B74E-D85A8AA3D7EE}" presName="level2Shape" presStyleLbl="node3" presStyleIdx="2" presStyleCnt="4" custScaleX="214338"/>
      <dgm:spPr/>
    </dgm:pt>
    <dgm:pt modelId="{6D6E7147-F299-4361-8205-BA13FAA926E4}" type="pres">
      <dgm:prSet presAssocID="{C62FB023-6563-4855-B74E-D85A8AA3D7EE}" presName="hierChild3" presStyleCnt="0"/>
      <dgm:spPr/>
    </dgm:pt>
    <dgm:pt modelId="{BEA2AB4C-484E-49F1-83E2-178634048823}" type="pres">
      <dgm:prSet presAssocID="{30BB0872-020C-43FD-A910-FB4C1C820221}" presName="Name19" presStyleLbl="parChTrans1D4" presStyleIdx="4" presStyleCnt="8"/>
      <dgm:spPr/>
    </dgm:pt>
    <dgm:pt modelId="{E366335B-3FDF-4116-8E5D-6AC3BFA0A99A}" type="pres">
      <dgm:prSet presAssocID="{8BA9BB7C-DF57-4F7D-B387-6CAED8B0818C}" presName="Name21" presStyleCnt="0"/>
      <dgm:spPr/>
    </dgm:pt>
    <dgm:pt modelId="{3F0652A0-7438-4E11-856D-9E521E2A78EB}" type="pres">
      <dgm:prSet presAssocID="{8BA9BB7C-DF57-4F7D-B387-6CAED8B0818C}" presName="level2Shape" presStyleLbl="node4" presStyleIdx="4" presStyleCnt="8" custScaleX="215175" custScaleY="228496" custLinFactNeighborX="1311" custLinFactNeighborY="19666"/>
      <dgm:spPr/>
    </dgm:pt>
    <dgm:pt modelId="{B6C4E852-3EF1-4477-9F6A-7345E86DC526}" type="pres">
      <dgm:prSet presAssocID="{8BA9BB7C-DF57-4F7D-B387-6CAED8B0818C}" presName="hierChild3" presStyleCnt="0"/>
      <dgm:spPr/>
    </dgm:pt>
    <dgm:pt modelId="{A04B4E27-3135-4E27-9161-29A2A4D4CEE1}" type="pres">
      <dgm:prSet presAssocID="{13843078-D178-412C-8E5C-C707F65BDB2B}" presName="Name19" presStyleLbl="parChTrans1D4" presStyleIdx="5" presStyleCnt="8"/>
      <dgm:spPr/>
    </dgm:pt>
    <dgm:pt modelId="{AA529ED4-CEB2-4285-99A1-7422D25FD01C}" type="pres">
      <dgm:prSet presAssocID="{235E2B58-12C5-4C9A-8D7E-62A9A8D0FFF0}" presName="Name21" presStyleCnt="0"/>
      <dgm:spPr/>
    </dgm:pt>
    <dgm:pt modelId="{9F430CD3-3FCD-453C-BA4C-0E9C15473726}" type="pres">
      <dgm:prSet presAssocID="{235E2B58-12C5-4C9A-8D7E-62A9A8D0FFF0}" presName="level2Shape" presStyleLbl="node4" presStyleIdx="5" presStyleCnt="8" custScaleX="238061" custLinFactNeighborX="3029" custLinFactNeighborY="50113"/>
      <dgm:spPr/>
    </dgm:pt>
    <dgm:pt modelId="{11AF17CA-8312-4DF0-9E7A-633B2AB7E35B}" type="pres">
      <dgm:prSet presAssocID="{235E2B58-12C5-4C9A-8D7E-62A9A8D0FFF0}" presName="hierChild3" presStyleCnt="0"/>
      <dgm:spPr/>
    </dgm:pt>
    <dgm:pt modelId="{9D232906-647D-4C6F-908C-7D62C0B957DE}" type="pres">
      <dgm:prSet presAssocID="{547E4490-D22C-486C-8F72-707CD10BB100}" presName="Name19" presStyleLbl="parChTrans1D3" presStyleIdx="3" presStyleCnt="4"/>
      <dgm:spPr/>
    </dgm:pt>
    <dgm:pt modelId="{8A1A5C99-A794-46F4-96B1-67C9D0F0697D}" type="pres">
      <dgm:prSet presAssocID="{04305A8C-CC39-4D55-B6E5-AB1E895D4EAF}" presName="Name21" presStyleCnt="0"/>
      <dgm:spPr/>
    </dgm:pt>
    <dgm:pt modelId="{E76165D1-4111-42EB-963B-FDC9B44ECC51}" type="pres">
      <dgm:prSet presAssocID="{04305A8C-CC39-4D55-B6E5-AB1E895D4EAF}" presName="level2Shape" presStyleLbl="node3" presStyleIdx="3" presStyleCnt="4" custScaleX="224517"/>
      <dgm:spPr/>
    </dgm:pt>
    <dgm:pt modelId="{B02AEE3F-AB7C-450B-A9D2-116CDC0E4B17}" type="pres">
      <dgm:prSet presAssocID="{04305A8C-CC39-4D55-B6E5-AB1E895D4EAF}" presName="hierChild3" presStyleCnt="0"/>
      <dgm:spPr/>
    </dgm:pt>
    <dgm:pt modelId="{5C4B48C2-C094-464B-91B4-C2FC5C17E038}" type="pres">
      <dgm:prSet presAssocID="{37B9E219-68D8-44F5-AD85-B697D7B81C27}" presName="Name19" presStyleLbl="parChTrans1D4" presStyleIdx="6" presStyleCnt="8"/>
      <dgm:spPr/>
    </dgm:pt>
    <dgm:pt modelId="{F2DC3A55-C40E-4F78-820D-917AA6B5A66D}" type="pres">
      <dgm:prSet presAssocID="{8BF6C378-25CF-4AF7-BC86-47A384DB6501}" presName="Name21" presStyleCnt="0"/>
      <dgm:spPr/>
    </dgm:pt>
    <dgm:pt modelId="{DFBB187B-072B-4589-B2D8-6B1F7527FC6C}" type="pres">
      <dgm:prSet presAssocID="{8BF6C378-25CF-4AF7-BC86-47A384DB6501}" presName="level2Shape" presStyleLbl="node4" presStyleIdx="6" presStyleCnt="8" custScaleX="241375" custScaleY="197699" custLinFactNeighborX="5172" custLinFactNeighborY="19963"/>
      <dgm:spPr/>
    </dgm:pt>
    <dgm:pt modelId="{A03CE83B-B9BB-4D4E-A518-FEC61F33A768}" type="pres">
      <dgm:prSet presAssocID="{8BF6C378-25CF-4AF7-BC86-47A384DB6501}" presName="hierChild3" presStyleCnt="0"/>
      <dgm:spPr/>
    </dgm:pt>
    <dgm:pt modelId="{3620079B-5D80-4D66-B943-58C29B33088D}" type="pres">
      <dgm:prSet presAssocID="{DD17FC06-0BED-42D4-B727-2BFA17697234}" presName="Name19" presStyleLbl="parChTrans1D4" presStyleIdx="7" presStyleCnt="8"/>
      <dgm:spPr/>
    </dgm:pt>
    <dgm:pt modelId="{63B14AA1-15FF-438F-9C4A-70DB673A30C2}" type="pres">
      <dgm:prSet presAssocID="{AF2F8AE7-A8BA-4E20-9877-FBF5F6AA01F7}" presName="Name21" presStyleCnt="0"/>
      <dgm:spPr/>
    </dgm:pt>
    <dgm:pt modelId="{82EEEC52-BC3E-406A-B352-6854B2487C3D}" type="pres">
      <dgm:prSet presAssocID="{AF2F8AE7-A8BA-4E20-9877-FBF5F6AA01F7}" presName="level2Shape" presStyleLbl="node4" presStyleIdx="7" presStyleCnt="8" custScaleX="249765" custLinFactNeighborX="6988" custLinFactNeighborY="83481"/>
      <dgm:spPr/>
    </dgm:pt>
    <dgm:pt modelId="{D403BD6F-0B71-40CC-84B3-510C3E5633A7}" type="pres">
      <dgm:prSet presAssocID="{AF2F8AE7-A8BA-4E20-9877-FBF5F6AA01F7}" presName="hierChild3" presStyleCnt="0"/>
      <dgm:spPr/>
    </dgm:pt>
    <dgm:pt modelId="{61DE68DF-DE61-4F9D-9E13-A9F2D3F9123A}" type="pres">
      <dgm:prSet presAssocID="{0C1AFA77-AF4B-477E-A667-262A33A9EE8B}" presName="bgShapesFlow" presStyleCnt="0"/>
      <dgm:spPr/>
    </dgm:pt>
    <dgm:pt modelId="{41676EC6-177B-4358-AF94-76450370C813}" type="pres">
      <dgm:prSet presAssocID="{04A78B3A-F635-43C7-A6AF-A4087748CB77}" presName="rectComp" presStyleCnt="0"/>
      <dgm:spPr/>
    </dgm:pt>
    <dgm:pt modelId="{DE799F39-4473-4BF6-B005-F45C7EF97198}" type="pres">
      <dgm:prSet presAssocID="{04A78B3A-F635-43C7-A6AF-A4087748CB77}" presName="bgRect" presStyleLbl="bgShp" presStyleIdx="0" presStyleCnt="6" custLinFactNeighborX="952" custLinFactNeighborY="-25609"/>
      <dgm:spPr/>
    </dgm:pt>
    <dgm:pt modelId="{38AD33BD-AA7D-4463-97A3-CBB5A0B0647C}" type="pres">
      <dgm:prSet presAssocID="{04A78B3A-F635-43C7-A6AF-A4087748CB77}" presName="bgRectTx" presStyleLbl="bgShp" presStyleIdx="0" presStyleCnt="6">
        <dgm:presLayoutVars>
          <dgm:bulletEnabled val="1"/>
        </dgm:presLayoutVars>
      </dgm:prSet>
      <dgm:spPr/>
    </dgm:pt>
    <dgm:pt modelId="{F049F2B4-2B3F-4446-9A0F-EBFFBD6FC2C3}" type="pres">
      <dgm:prSet presAssocID="{04A78B3A-F635-43C7-A6AF-A4087748CB77}" presName="spComp" presStyleCnt="0"/>
      <dgm:spPr/>
    </dgm:pt>
    <dgm:pt modelId="{1A525AB6-CB82-47C3-B812-AA49195144E1}" type="pres">
      <dgm:prSet presAssocID="{04A78B3A-F635-43C7-A6AF-A4087748CB77}" presName="vSp" presStyleCnt="0"/>
      <dgm:spPr/>
    </dgm:pt>
    <dgm:pt modelId="{1F97A769-C54F-4845-A197-A71BA8EB88C0}" type="pres">
      <dgm:prSet presAssocID="{EBB1EA62-DB99-4F3E-8C06-8639BE20C357}" presName="rectComp" presStyleCnt="0"/>
      <dgm:spPr/>
    </dgm:pt>
    <dgm:pt modelId="{FE521C2C-1F2F-4A48-9C4F-1376FB342CAF}" type="pres">
      <dgm:prSet presAssocID="{EBB1EA62-DB99-4F3E-8C06-8639BE20C357}" presName="bgRect" presStyleLbl="bgShp" presStyleIdx="1" presStyleCnt="6" custLinFactNeighborX="693" custLinFactNeighborY="-26290"/>
      <dgm:spPr/>
    </dgm:pt>
    <dgm:pt modelId="{5C471A86-18C1-4F0C-A10E-72CA3DBDD894}" type="pres">
      <dgm:prSet presAssocID="{EBB1EA62-DB99-4F3E-8C06-8639BE20C357}" presName="bgRectTx" presStyleLbl="bgShp" presStyleIdx="1" presStyleCnt="6">
        <dgm:presLayoutVars>
          <dgm:bulletEnabled val="1"/>
        </dgm:presLayoutVars>
      </dgm:prSet>
      <dgm:spPr/>
    </dgm:pt>
    <dgm:pt modelId="{5C3A3C21-C174-4FB1-A43B-D5C6D71D0BB4}" type="pres">
      <dgm:prSet presAssocID="{EBB1EA62-DB99-4F3E-8C06-8639BE20C357}" presName="spComp" presStyleCnt="0"/>
      <dgm:spPr/>
    </dgm:pt>
    <dgm:pt modelId="{DE0DC43B-1D4A-4F9E-97FE-A04096D54CAA}" type="pres">
      <dgm:prSet presAssocID="{EBB1EA62-DB99-4F3E-8C06-8639BE20C357}" presName="vSp" presStyleCnt="0"/>
      <dgm:spPr/>
    </dgm:pt>
    <dgm:pt modelId="{1CC19AF5-4012-4D27-9178-5D1888537586}" type="pres">
      <dgm:prSet presAssocID="{1FB80917-513C-416C-BBFF-D9ABDBA2DBB7}" presName="rectComp" presStyleCnt="0"/>
      <dgm:spPr/>
    </dgm:pt>
    <dgm:pt modelId="{F045B88E-AA56-4B2C-BF28-8423883E98A1}" type="pres">
      <dgm:prSet presAssocID="{1FB80917-513C-416C-BBFF-D9ABDBA2DBB7}" presName="bgRect" presStyleLbl="bgShp" presStyleIdx="2" presStyleCnt="6"/>
      <dgm:spPr/>
    </dgm:pt>
    <dgm:pt modelId="{C7039106-0572-494E-B02D-4548599245C1}" type="pres">
      <dgm:prSet presAssocID="{1FB80917-513C-416C-BBFF-D9ABDBA2DBB7}" presName="bgRectTx" presStyleLbl="bgShp" presStyleIdx="2" presStyleCnt="6">
        <dgm:presLayoutVars>
          <dgm:bulletEnabled val="1"/>
        </dgm:presLayoutVars>
      </dgm:prSet>
      <dgm:spPr/>
    </dgm:pt>
    <dgm:pt modelId="{89B8E4A6-F515-4E27-8E18-DF9F72542E00}" type="pres">
      <dgm:prSet presAssocID="{1FB80917-513C-416C-BBFF-D9ABDBA2DBB7}" presName="spComp" presStyleCnt="0"/>
      <dgm:spPr/>
    </dgm:pt>
    <dgm:pt modelId="{D5400035-3A00-4BCC-9E4B-861E2BED0024}" type="pres">
      <dgm:prSet presAssocID="{1FB80917-513C-416C-BBFF-D9ABDBA2DBB7}" presName="vSp" presStyleCnt="0"/>
      <dgm:spPr/>
    </dgm:pt>
    <dgm:pt modelId="{1EA95779-5C0D-483A-972F-5F2009313763}" type="pres">
      <dgm:prSet presAssocID="{8728F66D-E609-434D-AE0C-96F683F9C858}" presName="rectComp" presStyleCnt="0"/>
      <dgm:spPr/>
    </dgm:pt>
    <dgm:pt modelId="{CD7D450B-0FAD-4410-BB0C-BE9A27832CF3}" type="pres">
      <dgm:prSet presAssocID="{8728F66D-E609-434D-AE0C-96F683F9C858}" presName="bgRect" presStyleLbl="bgShp" presStyleIdx="3" presStyleCnt="6" custScaleY="225412" custLinFactNeighborX="-263" custLinFactNeighborY="4284"/>
      <dgm:spPr/>
    </dgm:pt>
    <dgm:pt modelId="{75369A79-678E-42C3-BDE1-A2121C676469}" type="pres">
      <dgm:prSet presAssocID="{8728F66D-E609-434D-AE0C-96F683F9C858}" presName="bgRectTx" presStyleLbl="bgShp" presStyleIdx="3" presStyleCnt="6">
        <dgm:presLayoutVars>
          <dgm:bulletEnabled val="1"/>
        </dgm:presLayoutVars>
      </dgm:prSet>
      <dgm:spPr/>
    </dgm:pt>
    <dgm:pt modelId="{CEF2BE17-5C4F-48A1-AB94-E8745B076FA6}" type="pres">
      <dgm:prSet presAssocID="{8728F66D-E609-434D-AE0C-96F683F9C858}" presName="spComp" presStyleCnt="0"/>
      <dgm:spPr/>
    </dgm:pt>
    <dgm:pt modelId="{81B35F93-D8C3-492D-9F43-31295A3E8D9E}" type="pres">
      <dgm:prSet presAssocID="{8728F66D-E609-434D-AE0C-96F683F9C858}" presName="vSp" presStyleCnt="0"/>
      <dgm:spPr/>
    </dgm:pt>
    <dgm:pt modelId="{E142D55E-9BDE-4E0C-AB20-FD78E71AAECE}" type="pres">
      <dgm:prSet presAssocID="{79DB6340-D617-44A8-A8FE-BF8197663385}" presName="rectComp" presStyleCnt="0"/>
      <dgm:spPr/>
    </dgm:pt>
    <dgm:pt modelId="{3B76F7C1-FF02-463A-85A4-B00DE3F8CF85}" type="pres">
      <dgm:prSet presAssocID="{79DB6340-D617-44A8-A8FE-BF8197663385}" presName="bgRect" presStyleLbl="bgShp" presStyleIdx="4" presStyleCnt="6" custScaleY="140636" custLinFactNeighborY="8233"/>
      <dgm:spPr/>
    </dgm:pt>
    <dgm:pt modelId="{4E167DF4-983B-4251-8AE5-A5B45AF1AD69}" type="pres">
      <dgm:prSet presAssocID="{79DB6340-D617-44A8-A8FE-BF8197663385}" presName="bgRectTx" presStyleLbl="bgShp" presStyleIdx="4" presStyleCnt="6">
        <dgm:presLayoutVars>
          <dgm:bulletEnabled val="1"/>
        </dgm:presLayoutVars>
      </dgm:prSet>
      <dgm:spPr/>
    </dgm:pt>
    <dgm:pt modelId="{75933B45-B181-40F5-8656-172C9DE24F62}" type="pres">
      <dgm:prSet presAssocID="{79DB6340-D617-44A8-A8FE-BF8197663385}" presName="spComp" presStyleCnt="0"/>
      <dgm:spPr/>
    </dgm:pt>
    <dgm:pt modelId="{F2FC34E0-7173-4481-829E-9BD4C8E0DD1B}" type="pres">
      <dgm:prSet presAssocID="{79DB6340-D617-44A8-A8FE-BF8197663385}" presName="vSp" presStyleCnt="0"/>
      <dgm:spPr/>
    </dgm:pt>
    <dgm:pt modelId="{887F6E0D-4A48-426C-8F3C-74A378229FE3}" type="pres">
      <dgm:prSet presAssocID="{D193BBED-BCCE-47B0-A1E8-15084B661415}" presName="rectComp" presStyleCnt="0"/>
      <dgm:spPr/>
    </dgm:pt>
    <dgm:pt modelId="{84C016AA-8575-4D95-8AD8-3F3FD29AB1D7}" type="pres">
      <dgm:prSet presAssocID="{D193BBED-BCCE-47B0-A1E8-15084B661415}" presName="bgRect" presStyleLbl="bgShp" presStyleIdx="5" presStyleCnt="6" custLinFactNeighborY="16295"/>
      <dgm:spPr/>
    </dgm:pt>
    <dgm:pt modelId="{12B87C85-CEF5-495F-B826-90F1309F7BD2}" type="pres">
      <dgm:prSet presAssocID="{D193BBED-BCCE-47B0-A1E8-15084B661415}" presName="bgRectTx" presStyleLbl="bgShp" presStyleIdx="5" presStyleCnt="6">
        <dgm:presLayoutVars>
          <dgm:bulletEnabled val="1"/>
        </dgm:presLayoutVars>
      </dgm:prSet>
      <dgm:spPr/>
    </dgm:pt>
  </dgm:ptLst>
  <dgm:cxnLst>
    <dgm:cxn modelId="{A98BF500-6B96-4551-8A3E-7AF434E0E66A}" type="presOf" srcId="{8728F66D-E609-434D-AE0C-96F683F9C858}" destId="{CD7D450B-0FAD-4410-BB0C-BE9A27832CF3}" srcOrd="0" destOrd="0" presId="urn:microsoft.com/office/officeart/2005/8/layout/hierarchy6"/>
    <dgm:cxn modelId="{69C12705-B222-4FB3-83B8-64B6953B8EBF}" type="presOf" srcId="{0FCF99D4-A328-489C-9DE7-85E9845B8C93}" destId="{2CBCA39C-F466-40DB-BDCF-A25A6720237E}" srcOrd="0" destOrd="0" presId="urn:microsoft.com/office/officeart/2005/8/layout/hierarchy6"/>
    <dgm:cxn modelId="{C650600B-C56A-4A66-9469-2257BD63DFB3}" srcId="{0C1AFA77-AF4B-477E-A667-262A33A9EE8B}" destId="{79DB6340-D617-44A8-A8FE-BF8197663385}" srcOrd="5" destOrd="0" parTransId="{382B4327-BF15-4FF9-9A94-20C637702EE3}" sibTransId="{37ED676D-8C3A-4BCF-93AE-7F0714D47183}"/>
    <dgm:cxn modelId="{9B207D0C-5FD9-4B0B-8605-7907E877477E}" srcId="{0C1AFA77-AF4B-477E-A667-262A33A9EE8B}" destId="{D193BBED-BCCE-47B0-A1E8-15084B661415}" srcOrd="6" destOrd="0" parTransId="{F4260872-442C-4928-A4A1-E56713978B3E}" sibTransId="{92651702-F8BD-43BF-A911-CB609B8DA7B4}"/>
    <dgm:cxn modelId="{D2A2620D-E102-4DB1-A3C1-FD841A1B1DEC}" type="presOf" srcId="{19B61733-D8F6-4CE3-A1F6-F235D9570723}" destId="{E1DACC23-4574-4FC4-B3F2-9339370AB5B4}" srcOrd="0" destOrd="0" presId="urn:microsoft.com/office/officeart/2005/8/layout/hierarchy6"/>
    <dgm:cxn modelId="{A69C330F-5BD4-4E7F-90D8-B10996376CFB}" type="presOf" srcId="{03F6E89F-0369-4E3F-B89F-D731416709C7}" destId="{1B2B102E-CDBE-48FC-9FAB-A74A62094FF5}" srcOrd="0" destOrd="0" presId="urn:microsoft.com/office/officeart/2005/8/layout/hierarchy6"/>
    <dgm:cxn modelId="{32A1FA11-9DE4-41FE-85F2-BDB36E86D0D4}" srcId="{6F05338B-C984-449B-BC17-BCD589F32157}" destId="{7ECD1CFE-BBCB-41D2-9AC5-961C3CF87DEF}" srcOrd="1" destOrd="0" parTransId="{4EE1CEE3-6F58-46FB-86CF-84BB6EB98E11}" sibTransId="{C034F674-0E64-487F-A11C-DFDC5CDF11C3}"/>
    <dgm:cxn modelId="{2F6D251B-D6F5-4434-AEB3-40061C424650}" type="presOf" srcId="{DD17FC06-0BED-42D4-B727-2BFA17697234}" destId="{3620079B-5D80-4D66-B943-58C29B33088D}" srcOrd="0" destOrd="0" presId="urn:microsoft.com/office/officeart/2005/8/layout/hierarchy6"/>
    <dgm:cxn modelId="{44F31520-CFF2-4E46-8502-24FA1AA20FB6}" srcId="{0C1AFA77-AF4B-477E-A667-262A33A9EE8B}" destId="{AD98BEA5-B50F-4861-BFE4-0816ACB38C30}" srcOrd="0" destOrd="0" parTransId="{1CAEE707-4B4F-49AC-AD97-D2683953160C}" sibTransId="{ACC82BF7-4C53-421D-8234-493F2D86F446}"/>
    <dgm:cxn modelId="{FEB38520-DCCA-4A03-BBC4-FA3B2C368D1D}" type="presOf" srcId="{27A46EFD-783B-4ADD-B51A-7D501898506A}" destId="{9EA5A704-395F-4918-99B2-EE0532AAE28C}" srcOrd="0" destOrd="0" presId="urn:microsoft.com/office/officeart/2005/8/layout/hierarchy6"/>
    <dgm:cxn modelId="{F30FCC22-5D61-4F7E-AF4D-8D2C1FA6466F}" type="presOf" srcId="{7ECD1CFE-BBCB-41D2-9AC5-961C3CF87DEF}" destId="{1ADCBF6F-FBDB-451C-BDDD-B13B150D8209}" srcOrd="0" destOrd="0" presId="urn:microsoft.com/office/officeart/2005/8/layout/hierarchy6"/>
    <dgm:cxn modelId="{B586AB2C-64D3-4214-AA5A-580BC9C68571}" type="presOf" srcId="{8BF6C378-25CF-4AF7-BC86-47A384DB6501}" destId="{DFBB187B-072B-4589-B2D8-6B1F7527FC6C}" srcOrd="0" destOrd="0" presId="urn:microsoft.com/office/officeart/2005/8/layout/hierarchy6"/>
    <dgm:cxn modelId="{4CA07B2E-B0B7-497C-AF74-F6033420EEEF}" type="presOf" srcId="{908C7295-06BB-41A6-8B78-744C089477D9}" destId="{F373AA07-4540-4D7B-B8D6-A8F3C9AFF778}" srcOrd="0" destOrd="0" presId="urn:microsoft.com/office/officeart/2005/8/layout/hierarchy6"/>
    <dgm:cxn modelId="{4E12E331-213E-4B4C-8061-CDA527B2B2F4}" type="presOf" srcId="{AD98BEA5-B50F-4861-BFE4-0816ACB38C30}" destId="{266A5B5F-6498-4DB4-9CF0-E4FC25D5ABFD}" srcOrd="0" destOrd="0" presId="urn:microsoft.com/office/officeart/2005/8/layout/hierarchy6"/>
    <dgm:cxn modelId="{083A6C34-9E46-42F0-911E-06C52D72F423}" type="presOf" srcId="{1FB80917-513C-416C-BBFF-D9ABDBA2DBB7}" destId="{C7039106-0572-494E-B02D-4548599245C1}" srcOrd="1" destOrd="0" presId="urn:microsoft.com/office/officeart/2005/8/layout/hierarchy6"/>
    <dgm:cxn modelId="{30F2AF36-C085-49DE-90DF-E6B70B99837A}" type="presOf" srcId="{74BB955E-BD9E-4C5A-BD46-A06F5441740E}" destId="{73AC8F05-7446-40B7-899E-04850DCE7FA1}" srcOrd="0" destOrd="0" presId="urn:microsoft.com/office/officeart/2005/8/layout/hierarchy6"/>
    <dgm:cxn modelId="{060FC537-F58B-4278-A030-15444094E651}" srcId="{C62FB023-6563-4855-B74E-D85A8AA3D7EE}" destId="{8BA9BB7C-DF57-4F7D-B387-6CAED8B0818C}" srcOrd="0" destOrd="0" parTransId="{30BB0872-020C-43FD-A910-FB4C1C820221}" sibTransId="{8FD7818B-E634-4993-A269-4C5DF8EC5DF6}"/>
    <dgm:cxn modelId="{9F0BC938-1DA2-4EF7-8D45-F81A8C7F037F}" type="presOf" srcId="{79DB6340-D617-44A8-A8FE-BF8197663385}" destId="{4E167DF4-983B-4251-8AE5-A5B45AF1AD69}" srcOrd="1" destOrd="0" presId="urn:microsoft.com/office/officeart/2005/8/layout/hierarchy6"/>
    <dgm:cxn modelId="{BE7AC339-BA2B-417D-A859-744888242C40}" type="presOf" srcId="{37B9E219-68D8-44F5-AD85-B697D7B81C27}" destId="{5C4B48C2-C094-464B-91B4-C2FC5C17E038}" srcOrd="0" destOrd="0" presId="urn:microsoft.com/office/officeart/2005/8/layout/hierarchy6"/>
    <dgm:cxn modelId="{3D6C773B-C9B8-4A57-90A5-BB72C926C705}" type="presOf" srcId="{8BA9BB7C-DF57-4F7D-B387-6CAED8B0818C}" destId="{3F0652A0-7438-4E11-856D-9E521E2A78EB}" srcOrd="0" destOrd="0" presId="urn:microsoft.com/office/officeart/2005/8/layout/hierarchy6"/>
    <dgm:cxn modelId="{0C5EB03C-1BEA-4898-87F9-D8768381D23F}" srcId="{AA776BF1-BF28-49C5-A13D-5EF50C52C9D4}" destId="{C62FB023-6563-4855-B74E-D85A8AA3D7EE}" srcOrd="0" destOrd="0" parTransId="{1013B33A-5758-4CF2-8DEE-5F2E88943DC6}" sibTransId="{4471AF8B-BD15-481A-8A3D-3EDEB2E0058F}"/>
    <dgm:cxn modelId="{F21F053D-C669-4561-BABE-9C8864D4E876}" srcId="{19B61733-D8F6-4CE3-A1F6-F235D9570723}" destId="{E48C414C-577E-43E4-93C7-0CE1208B8F67}" srcOrd="0" destOrd="0" parTransId="{B8E59D50-58EE-4AB4-B8F2-E0BD5B73CF1C}" sibTransId="{425E9B77-CC7D-46DF-8A55-CE0CD5F26F2E}"/>
    <dgm:cxn modelId="{8EF8263F-4FF8-47FD-A380-953C2BD2A6AC}" srcId="{0C1AFA77-AF4B-477E-A667-262A33A9EE8B}" destId="{8728F66D-E609-434D-AE0C-96F683F9C858}" srcOrd="4" destOrd="0" parTransId="{E80C082C-FA4E-452E-BA39-0060A4FB2481}" sibTransId="{0A639E8F-2B6F-4E83-B958-201F0E9FB4A5}"/>
    <dgm:cxn modelId="{46B53B41-7C1C-4A64-B44F-F600B242CD83}" type="presOf" srcId="{EBB1EA62-DB99-4F3E-8C06-8639BE20C357}" destId="{FE521C2C-1F2F-4A48-9C4F-1376FB342CAF}" srcOrd="0" destOrd="0" presId="urn:microsoft.com/office/officeart/2005/8/layout/hierarchy6"/>
    <dgm:cxn modelId="{E2755A41-941D-4430-9EF0-34BDC082C4A1}" type="presOf" srcId="{79DB6340-D617-44A8-A8FE-BF8197663385}" destId="{3B76F7C1-FF02-463A-85A4-B00DE3F8CF85}" srcOrd="0" destOrd="0" presId="urn:microsoft.com/office/officeart/2005/8/layout/hierarchy6"/>
    <dgm:cxn modelId="{A7F77142-C8B0-4540-A7C0-185270498973}" type="presOf" srcId="{1013B33A-5758-4CF2-8DEE-5F2E88943DC6}" destId="{60C13E5B-929A-40A2-9921-497CF6C2DB27}" srcOrd="0" destOrd="0" presId="urn:microsoft.com/office/officeart/2005/8/layout/hierarchy6"/>
    <dgm:cxn modelId="{AED21E43-B297-47A9-9A3A-80AFFB406A24}" type="presOf" srcId="{30BB0872-020C-43FD-A910-FB4C1C820221}" destId="{BEA2AB4C-484E-49F1-83E2-178634048823}" srcOrd="0" destOrd="0" presId="urn:microsoft.com/office/officeart/2005/8/layout/hierarchy6"/>
    <dgm:cxn modelId="{5438BA44-0B3A-44FC-9B7A-C8CC67EEC50F}" type="presOf" srcId="{235E2B58-12C5-4C9A-8D7E-62A9A8D0FFF0}" destId="{9F430CD3-3FCD-453C-BA4C-0E9C15473726}" srcOrd="0" destOrd="0" presId="urn:microsoft.com/office/officeart/2005/8/layout/hierarchy6"/>
    <dgm:cxn modelId="{8AE1CD67-16D0-4C6D-9F99-DF180648E9F5}" srcId="{8BF6C378-25CF-4AF7-BC86-47A384DB6501}" destId="{AF2F8AE7-A8BA-4E20-9877-FBF5F6AA01F7}" srcOrd="0" destOrd="0" parTransId="{DD17FC06-0BED-42D4-B727-2BFA17697234}" sibTransId="{87EAAAF3-3005-4148-B880-84F356058115}"/>
    <dgm:cxn modelId="{193AFD69-B14B-47DF-8A15-46B5E4823D7C}" type="presOf" srcId="{A7E6104F-20D9-428B-B08B-6A61B58E1B67}" destId="{E8B00916-25DB-47B2-852C-2C1C6D7952BC}" srcOrd="0" destOrd="0" presId="urn:microsoft.com/office/officeart/2005/8/layout/hierarchy6"/>
    <dgm:cxn modelId="{0490EC55-D40E-4E17-96DF-5C2B03637E08}" srcId="{AA776BF1-BF28-49C5-A13D-5EF50C52C9D4}" destId="{04305A8C-CC39-4D55-B6E5-AB1E895D4EAF}" srcOrd="1" destOrd="0" parTransId="{547E4490-D22C-486C-8F72-707CD10BB100}" sibTransId="{CAC2EC12-7CC2-4207-97C8-7B946E0401C3}"/>
    <dgm:cxn modelId="{8CEFC476-AB2E-480C-839D-6C91C4C710B9}" type="presOf" srcId="{4EE1CEE3-6F58-46FB-86CF-84BB6EB98E11}" destId="{C5EA8B1B-56C6-43BB-919C-FF8B965A3B11}" srcOrd="0" destOrd="0" presId="urn:microsoft.com/office/officeart/2005/8/layout/hierarchy6"/>
    <dgm:cxn modelId="{C2C2BA59-48B0-4B5F-A66D-94FEF312893D}" type="presOf" srcId="{547E4490-D22C-486C-8F72-707CD10BB100}" destId="{9D232906-647D-4C6F-908C-7D62C0B957DE}" srcOrd="0" destOrd="0" presId="urn:microsoft.com/office/officeart/2005/8/layout/hierarchy6"/>
    <dgm:cxn modelId="{CCC1258A-3C09-4DE2-BE9A-988CC84A044A}" type="presOf" srcId="{C62FB023-6563-4855-B74E-D85A8AA3D7EE}" destId="{F3D1A6FA-C9CE-4957-8DEB-1F8994C539F7}" srcOrd="0" destOrd="0" presId="urn:microsoft.com/office/officeart/2005/8/layout/hierarchy6"/>
    <dgm:cxn modelId="{D124DE8B-DB2F-4355-9B29-96BBCFE2A084}" type="presOf" srcId="{1FB80917-513C-416C-BBFF-D9ABDBA2DBB7}" destId="{F045B88E-AA56-4B2C-BF28-8423883E98A1}" srcOrd="0" destOrd="0" presId="urn:microsoft.com/office/officeart/2005/8/layout/hierarchy6"/>
    <dgm:cxn modelId="{CA34058F-41D9-48A4-92A8-EE89DC8AB7D2}" srcId="{03F6E89F-0369-4E3F-B89F-D731416709C7}" destId="{A7E6104F-20D9-428B-B08B-6A61B58E1B67}" srcOrd="0" destOrd="0" parTransId="{908C7295-06BB-41A6-8B78-744C089477D9}" sibTransId="{3A59808A-C1FC-4B80-B974-8F8B2F9F418A}"/>
    <dgm:cxn modelId="{C0AD5092-E08E-45FB-AD58-D1BD07C47F23}" type="presOf" srcId="{D193BBED-BCCE-47B0-A1E8-15084B661415}" destId="{84C016AA-8575-4D95-8AD8-3F3FD29AB1D7}" srcOrd="0" destOrd="0" presId="urn:microsoft.com/office/officeart/2005/8/layout/hierarchy6"/>
    <dgm:cxn modelId="{17506397-6AFC-48FE-A86E-30F993CDCD93}" srcId="{0C1AFA77-AF4B-477E-A667-262A33A9EE8B}" destId="{1FB80917-513C-416C-BBFF-D9ABDBA2DBB7}" srcOrd="3" destOrd="0" parTransId="{960B7C63-ACD8-41DB-8B7A-B1D676667A7D}" sibTransId="{3CF398C8-8A36-45F7-A8DB-AAC097D9BB67}"/>
    <dgm:cxn modelId="{91AFDC97-396E-4F8A-81F3-A4F313DFC433}" type="presOf" srcId="{AA776BF1-BF28-49C5-A13D-5EF50C52C9D4}" destId="{2A72CE72-C43D-48BA-AD70-DE47F1BEC521}" srcOrd="0" destOrd="0" presId="urn:microsoft.com/office/officeart/2005/8/layout/hierarchy6"/>
    <dgm:cxn modelId="{814A2C9D-1A7D-4C4A-98E6-0EAE176CCC66}" srcId="{AD98BEA5-B50F-4861-BFE4-0816ACB38C30}" destId="{6F05338B-C984-449B-BC17-BCD589F32157}" srcOrd="0" destOrd="0" parTransId="{1E483EB2-AA30-440A-A434-D638466A6906}" sibTransId="{7885117E-76D6-4458-9818-A8CD781793DD}"/>
    <dgm:cxn modelId="{3F8808A0-5505-4A50-B614-00202845A338}" type="presOf" srcId="{E48C414C-577E-43E4-93C7-0CE1208B8F67}" destId="{F62B5BCF-13C5-4F3A-BAC8-D2892A1D904F}" srcOrd="0" destOrd="0" presId="urn:microsoft.com/office/officeart/2005/8/layout/hierarchy6"/>
    <dgm:cxn modelId="{0D6378AF-269E-43BF-9DF7-299F9EF65B4A}" srcId="{6F05338B-C984-449B-BC17-BCD589F32157}" destId="{03F6E89F-0369-4E3F-B89F-D731416709C7}" srcOrd="0" destOrd="0" parTransId="{4FC12F0A-2A1A-4887-9270-4C3AA255BE32}" sibTransId="{21D33C4A-5942-49B8-B764-D7C6C21C8321}"/>
    <dgm:cxn modelId="{37C6B7B0-A3BE-4C0C-94A8-A6EBB1151AF6}" type="presOf" srcId="{04305A8C-CC39-4D55-B6E5-AB1E895D4EAF}" destId="{E76165D1-4111-42EB-963B-FDC9B44ECC51}" srcOrd="0" destOrd="0" presId="urn:microsoft.com/office/officeart/2005/8/layout/hierarchy6"/>
    <dgm:cxn modelId="{1DB266B1-39F1-4A0C-9ABE-ED41D1CDD25B}" type="presOf" srcId="{8728F66D-E609-434D-AE0C-96F683F9C858}" destId="{75369A79-678E-42C3-BDE1-A2121C676469}" srcOrd="1" destOrd="0" presId="urn:microsoft.com/office/officeart/2005/8/layout/hierarchy6"/>
    <dgm:cxn modelId="{2D3C27B7-8780-4B15-A3AE-F1339EB481EF}" type="presOf" srcId="{6F05338B-C984-449B-BC17-BCD589F32157}" destId="{732A8EA4-CAB4-46CE-8CA1-9E2E4C2982C7}" srcOrd="0" destOrd="0" presId="urn:microsoft.com/office/officeart/2005/8/layout/hierarchy6"/>
    <dgm:cxn modelId="{2D29A9B7-4A20-43FF-9BB9-8BA528FF2E94}" srcId="{A7E6104F-20D9-428B-B08B-6A61B58E1B67}" destId="{0FCF99D4-A328-489C-9DE7-85E9845B8C93}" srcOrd="0" destOrd="0" parTransId="{27A46EFD-783B-4ADD-B51A-7D501898506A}" sibTransId="{12DF24A8-8BD2-453B-B786-48C9C6FC6817}"/>
    <dgm:cxn modelId="{9BE743BA-EB15-4651-A6F5-E686B4B335A6}" srcId="{0C1AFA77-AF4B-477E-A667-262A33A9EE8B}" destId="{EBB1EA62-DB99-4F3E-8C06-8639BE20C357}" srcOrd="2" destOrd="0" parTransId="{CE8CEE09-EE3D-4A88-92BD-BE0E223A4356}" sibTransId="{8F47D0ED-211D-4520-8029-47060392E468}"/>
    <dgm:cxn modelId="{C9F54DBA-F6C7-4077-8809-A225D4AF1C0F}" type="presOf" srcId="{EBB1EA62-DB99-4F3E-8C06-8639BE20C357}" destId="{5C471A86-18C1-4F0C-A10E-72CA3DBDD894}" srcOrd="1" destOrd="0" presId="urn:microsoft.com/office/officeart/2005/8/layout/hierarchy6"/>
    <dgm:cxn modelId="{202097C0-E558-41A8-BEC4-8619A7C68AC4}" type="presOf" srcId="{AF2F8AE7-A8BA-4E20-9877-FBF5F6AA01F7}" destId="{82EEEC52-BC3E-406A-B352-6854B2487C3D}" srcOrd="0" destOrd="0" presId="urn:microsoft.com/office/officeart/2005/8/layout/hierarchy6"/>
    <dgm:cxn modelId="{3FB70DC1-3B55-42E6-9C8F-15E23A2B72C7}" type="presOf" srcId="{4FC12F0A-2A1A-4887-9270-4C3AA255BE32}" destId="{C5BC782A-B0AA-4923-BC1C-7D7B0E84C117}" srcOrd="0" destOrd="0" presId="urn:microsoft.com/office/officeart/2005/8/layout/hierarchy6"/>
    <dgm:cxn modelId="{C857F2C2-CFE3-41AF-AA4B-850F5F5647A0}" type="presOf" srcId="{C22F0535-C3DF-4464-A90F-3528BB1F3428}" destId="{17CE7546-E000-408F-B72C-E7C247532937}" srcOrd="0" destOrd="0" presId="urn:microsoft.com/office/officeart/2005/8/layout/hierarchy6"/>
    <dgm:cxn modelId="{9EA577C5-32D8-41BC-8792-A8CCDF5FE660}" srcId="{0C1AFA77-AF4B-477E-A667-262A33A9EE8B}" destId="{04A78B3A-F635-43C7-A6AF-A4087748CB77}" srcOrd="1" destOrd="0" parTransId="{85B39650-0BEE-4E11-BD4E-C688AB309A9B}" sibTransId="{2B4BB5C4-B462-463E-ACA6-52604971D5E9}"/>
    <dgm:cxn modelId="{C498A3C7-6536-429B-8543-5A3645F379C1}" type="presOf" srcId="{D193BBED-BCCE-47B0-A1E8-15084B661415}" destId="{12B87C85-CEF5-495F-B826-90F1309F7BD2}" srcOrd="1" destOrd="0" presId="urn:microsoft.com/office/officeart/2005/8/layout/hierarchy6"/>
    <dgm:cxn modelId="{886E2DCA-181B-4A73-95E2-3A2FCA03631B}" type="presOf" srcId="{0C1AFA77-AF4B-477E-A667-262A33A9EE8B}" destId="{EF1B07B5-0B4B-4977-A3BB-00778A8DED61}" srcOrd="0" destOrd="0" presId="urn:microsoft.com/office/officeart/2005/8/layout/hierarchy6"/>
    <dgm:cxn modelId="{AF770BD2-9C0E-4AE6-B906-D9C865D83092}" srcId="{8BA9BB7C-DF57-4F7D-B387-6CAED8B0818C}" destId="{235E2B58-12C5-4C9A-8D7E-62A9A8D0FFF0}" srcOrd="0" destOrd="0" parTransId="{13843078-D178-412C-8E5C-C707F65BDB2B}" sibTransId="{37A3EDB4-B2F7-4887-8171-765F448663F2}"/>
    <dgm:cxn modelId="{96FF0BD2-ABFD-4AF5-80B5-B83F60955407}" type="presOf" srcId="{B8E59D50-58EE-4AB4-B8F2-E0BD5B73CF1C}" destId="{AC4080BC-7CAA-4E72-BE32-DD09FAC6C354}" srcOrd="0" destOrd="0" presId="urn:microsoft.com/office/officeart/2005/8/layout/hierarchy6"/>
    <dgm:cxn modelId="{2C52C5D3-8532-44C5-A9A0-CA19977A19D1}" type="presOf" srcId="{04A78B3A-F635-43C7-A6AF-A4087748CB77}" destId="{38AD33BD-AA7D-4463-97A3-CBB5A0B0647C}" srcOrd="1" destOrd="0" presId="urn:microsoft.com/office/officeart/2005/8/layout/hierarchy6"/>
    <dgm:cxn modelId="{549035D9-7DFB-46B4-89BE-F17972AA547A}" srcId="{7ECD1CFE-BBCB-41D2-9AC5-961C3CF87DEF}" destId="{19B61733-D8F6-4CE3-A1F6-F235D9570723}" srcOrd="0" destOrd="0" parTransId="{C22F0535-C3DF-4464-A90F-3528BB1F3428}" sibTransId="{3AB9AF0F-D37E-4B28-A195-F098EB834EF7}"/>
    <dgm:cxn modelId="{F4E0EADC-AA67-4D45-9E23-317B9615CF57}" type="presOf" srcId="{1E483EB2-AA30-440A-A434-D638466A6906}" destId="{7BAB9B53-45B6-4D28-A121-82011BDD91E0}" srcOrd="0" destOrd="0" presId="urn:microsoft.com/office/officeart/2005/8/layout/hierarchy6"/>
    <dgm:cxn modelId="{FA5601E3-6CE7-4987-B8AF-7208797AC5C0}" type="presOf" srcId="{13843078-D178-412C-8E5C-C707F65BDB2B}" destId="{A04B4E27-3135-4E27-9161-29A2A4D4CEE1}" srcOrd="0" destOrd="0" presId="urn:microsoft.com/office/officeart/2005/8/layout/hierarchy6"/>
    <dgm:cxn modelId="{F8406EE5-DA2E-4C8E-BE8B-D64314798F15}" type="presOf" srcId="{04A78B3A-F635-43C7-A6AF-A4087748CB77}" destId="{DE799F39-4473-4BF6-B005-F45C7EF97198}" srcOrd="0" destOrd="0" presId="urn:microsoft.com/office/officeart/2005/8/layout/hierarchy6"/>
    <dgm:cxn modelId="{223D21EC-4498-4751-8133-C9A1925DEF13}" srcId="{AD98BEA5-B50F-4861-BFE4-0816ACB38C30}" destId="{AA776BF1-BF28-49C5-A13D-5EF50C52C9D4}" srcOrd="1" destOrd="0" parTransId="{74BB955E-BD9E-4C5A-BD46-A06F5441740E}" sibTransId="{7D334E4C-A0CA-4DD4-920D-2A2B45CFFB01}"/>
    <dgm:cxn modelId="{DA0283FD-D366-40CA-A2A2-70EFDC6CE7FF}" srcId="{04305A8C-CC39-4D55-B6E5-AB1E895D4EAF}" destId="{8BF6C378-25CF-4AF7-BC86-47A384DB6501}" srcOrd="0" destOrd="0" parTransId="{37B9E219-68D8-44F5-AD85-B697D7B81C27}" sibTransId="{5D5661B0-8EA8-4ECA-8B16-92D159ED910E}"/>
    <dgm:cxn modelId="{F7C95B90-70AA-4F42-BEFF-ABBDA979F61D}" type="presParOf" srcId="{EF1B07B5-0B4B-4977-A3BB-00778A8DED61}" destId="{8A629017-889E-4543-9568-8D0B2E3E5AF5}" srcOrd="0" destOrd="0" presId="urn:microsoft.com/office/officeart/2005/8/layout/hierarchy6"/>
    <dgm:cxn modelId="{A62AACAF-940C-4903-86A5-3C36FCC5F5CB}" type="presParOf" srcId="{8A629017-889E-4543-9568-8D0B2E3E5AF5}" destId="{0493C9DD-8412-46BB-9524-3CE941D4DC90}" srcOrd="0" destOrd="0" presId="urn:microsoft.com/office/officeart/2005/8/layout/hierarchy6"/>
    <dgm:cxn modelId="{D55486B5-1AE4-456F-BE9F-4E6C48E0942F}" type="presParOf" srcId="{8A629017-889E-4543-9568-8D0B2E3E5AF5}" destId="{B68F4C5E-50D8-4476-A776-B882AB387CFD}" srcOrd="1" destOrd="0" presId="urn:microsoft.com/office/officeart/2005/8/layout/hierarchy6"/>
    <dgm:cxn modelId="{E6C5A10F-25D9-4D5B-BEF3-7149ECE2946D}" type="presParOf" srcId="{B68F4C5E-50D8-4476-A776-B882AB387CFD}" destId="{F820A370-07BD-4E91-BBA8-B65A08215C95}" srcOrd="0" destOrd="0" presId="urn:microsoft.com/office/officeart/2005/8/layout/hierarchy6"/>
    <dgm:cxn modelId="{E78B43BC-36FD-4C04-9718-6C66CEF9A1D4}" type="presParOf" srcId="{F820A370-07BD-4E91-BBA8-B65A08215C95}" destId="{266A5B5F-6498-4DB4-9CF0-E4FC25D5ABFD}" srcOrd="0" destOrd="0" presId="urn:microsoft.com/office/officeart/2005/8/layout/hierarchy6"/>
    <dgm:cxn modelId="{5F7F5DBE-17E8-47A7-9FAD-23E714EF58CC}" type="presParOf" srcId="{F820A370-07BD-4E91-BBA8-B65A08215C95}" destId="{7D8659B1-9A93-4485-8CD0-C778570E78E7}" srcOrd="1" destOrd="0" presId="urn:microsoft.com/office/officeart/2005/8/layout/hierarchy6"/>
    <dgm:cxn modelId="{91F7D2B6-EA80-475D-82AD-4E30578F62E0}" type="presParOf" srcId="{7D8659B1-9A93-4485-8CD0-C778570E78E7}" destId="{7BAB9B53-45B6-4D28-A121-82011BDD91E0}" srcOrd="0" destOrd="0" presId="urn:microsoft.com/office/officeart/2005/8/layout/hierarchy6"/>
    <dgm:cxn modelId="{C76F32AF-9A32-4250-84CB-BA2560F41827}" type="presParOf" srcId="{7D8659B1-9A93-4485-8CD0-C778570E78E7}" destId="{DCF30FF2-A3E7-48C0-BA3F-BF8FEDE6134B}" srcOrd="1" destOrd="0" presId="urn:microsoft.com/office/officeart/2005/8/layout/hierarchy6"/>
    <dgm:cxn modelId="{648FD702-42CF-400B-BD42-D227C52F8C87}" type="presParOf" srcId="{DCF30FF2-A3E7-48C0-BA3F-BF8FEDE6134B}" destId="{732A8EA4-CAB4-46CE-8CA1-9E2E4C2982C7}" srcOrd="0" destOrd="0" presId="urn:microsoft.com/office/officeart/2005/8/layout/hierarchy6"/>
    <dgm:cxn modelId="{D9DC302D-B304-476F-82BC-D988C7EA5BB8}" type="presParOf" srcId="{DCF30FF2-A3E7-48C0-BA3F-BF8FEDE6134B}" destId="{D768D8E6-7519-43AD-906E-D67C16A6F119}" srcOrd="1" destOrd="0" presId="urn:microsoft.com/office/officeart/2005/8/layout/hierarchy6"/>
    <dgm:cxn modelId="{5689CD6A-32D3-4F6E-9C74-ED271BD84E35}" type="presParOf" srcId="{D768D8E6-7519-43AD-906E-D67C16A6F119}" destId="{C5BC782A-B0AA-4923-BC1C-7D7B0E84C117}" srcOrd="0" destOrd="0" presId="urn:microsoft.com/office/officeart/2005/8/layout/hierarchy6"/>
    <dgm:cxn modelId="{20251997-8536-49C6-BE38-F3432111D6FD}" type="presParOf" srcId="{D768D8E6-7519-43AD-906E-D67C16A6F119}" destId="{64F82997-68AF-46D8-B84A-5C9FF5874ECA}" srcOrd="1" destOrd="0" presId="urn:microsoft.com/office/officeart/2005/8/layout/hierarchy6"/>
    <dgm:cxn modelId="{A10E8439-B9D9-4DB2-8C63-8EAF08147AD1}" type="presParOf" srcId="{64F82997-68AF-46D8-B84A-5C9FF5874ECA}" destId="{1B2B102E-CDBE-48FC-9FAB-A74A62094FF5}" srcOrd="0" destOrd="0" presId="urn:microsoft.com/office/officeart/2005/8/layout/hierarchy6"/>
    <dgm:cxn modelId="{8C6BE4AA-B652-4A7F-8B13-338C98E74556}" type="presParOf" srcId="{64F82997-68AF-46D8-B84A-5C9FF5874ECA}" destId="{2744D0EF-765D-4E21-86B7-E0C85452CFA6}" srcOrd="1" destOrd="0" presId="urn:microsoft.com/office/officeart/2005/8/layout/hierarchy6"/>
    <dgm:cxn modelId="{B42F630F-8B7E-47F9-8728-A96513836EA7}" type="presParOf" srcId="{2744D0EF-765D-4E21-86B7-E0C85452CFA6}" destId="{F373AA07-4540-4D7B-B8D6-A8F3C9AFF778}" srcOrd="0" destOrd="0" presId="urn:microsoft.com/office/officeart/2005/8/layout/hierarchy6"/>
    <dgm:cxn modelId="{042CEC9D-1A66-4F4E-9BAB-ABB8E9DAF21B}" type="presParOf" srcId="{2744D0EF-765D-4E21-86B7-E0C85452CFA6}" destId="{AE9F8F2E-5079-49E8-8559-E7D15685674C}" srcOrd="1" destOrd="0" presId="urn:microsoft.com/office/officeart/2005/8/layout/hierarchy6"/>
    <dgm:cxn modelId="{070CBAAF-36A0-4564-AA1A-7C31630BB642}" type="presParOf" srcId="{AE9F8F2E-5079-49E8-8559-E7D15685674C}" destId="{E8B00916-25DB-47B2-852C-2C1C6D7952BC}" srcOrd="0" destOrd="0" presId="urn:microsoft.com/office/officeart/2005/8/layout/hierarchy6"/>
    <dgm:cxn modelId="{5C61CE02-2940-468E-83FC-3E27BE9EAD01}" type="presParOf" srcId="{AE9F8F2E-5079-49E8-8559-E7D15685674C}" destId="{37C06886-2F3F-47AE-9F13-8DA046F4C9A3}" srcOrd="1" destOrd="0" presId="urn:microsoft.com/office/officeart/2005/8/layout/hierarchy6"/>
    <dgm:cxn modelId="{F8B287C3-9F0C-418A-80F4-29DFE396F497}" type="presParOf" srcId="{37C06886-2F3F-47AE-9F13-8DA046F4C9A3}" destId="{9EA5A704-395F-4918-99B2-EE0532AAE28C}" srcOrd="0" destOrd="0" presId="urn:microsoft.com/office/officeart/2005/8/layout/hierarchy6"/>
    <dgm:cxn modelId="{14B64687-FD93-460E-BFB0-875A68092BB7}" type="presParOf" srcId="{37C06886-2F3F-47AE-9F13-8DA046F4C9A3}" destId="{D79F2E6F-4BEC-40FE-9402-836F9A4CD04E}" srcOrd="1" destOrd="0" presId="urn:microsoft.com/office/officeart/2005/8/layout/hierarchy6"/>
    <dgm:cxn modelId="{9464FEF4-DDA1-4C72-B6D7-869672F7BC68}" type="presParOf" srcId="{D79F2E6F-4BEC-40FE-9402-836F9A4CD04E}" destId="{2CBCA39C-F466-40DB-BDCF-A25A6720237E}" srcOrd="0" destOrd="0" presId="urn:microsoft.com/office/officeart/2005/8/layout/hierarchy6"/>
    <dgm:cxn modelId="{BA7D930D-6F0D-4A5C-A108-C78B0B659650}" type="presParOf" srcId="{D79F2E6F-4BEC-40FE-9402-836F9A4CD04E}" destId="{FCE8010F-ACDA-4FA3-A9C0-24B12A6F8ED0}" srcOrd="1" destOrd="0" presId="urn:microsoft.com/office/officeart/2005/8/layout/hierarchy6"/>
    <dgm:cxn modelId="{8A2F2D52-B2E5-4A1B-95A6-5D39402C0750}" type="presParOf" srcId="{D768D8E6-7519-43AD-906E-D67C16A6F119}" destId="{C5EA8B1B-56C6-43BB-919C-FF8B965A3B11}" srcOrd="2" destOrd="0" presId="urn:microsoft.com/office/officeart/2005/8/layout/hierarchy6"/>
    <dgm:cxn modelId="{E3732177-8286-4AAB-A441-BCD11BAC47DD}" type="presParOf" srcId="{D768D8E6-7519-43AD-906E-D67C16A6F119}" destId="{62BB302D-6E6F-4C61-A3AC-85D24B0D15F6}" srcOrd="3" destOrd="0" presId="urn:microsoft.com/office/officeart/2005/8/layout/hierarchy6"/>
    <dgm:cxn modelId="{1761F1B4-4EF6-4CFC-8413-D31AD0145BC6}" type="presParOf" srcId="{62BB302D-6E6F-4C61-A3AC-85D24B0D15F6}" destId="{1ADCBF6F-FBDB-451C-BDDD-B13B150D8209}" srcOrd="0" destOrd="0" presId="urn:microsoft.com/office/officeart/2005/8/layout/hierarchy6"/>
    <dgm:cxn modelId="{E05FB298-3628-477C-99BC-411257CD3BFD}" type="presParOf" srcId="{62BB302D-6E6F-4C61-A3AC-85D24B0D15F6}" destId="{9C390503-9AA3-46AE-89EC-F06C869D71B2}" srcOrd="1" destOrd="0" presId="urn:microsoft.com/office/officeart/2005/8/layout/hierarchy6"/>
    <dgm:cxn modelId="{59CCCE69-3958-4551-81D5-F8F107DE5F50}" type="presParOf" srcId="{9C390503-9AA3-46AE-89EC-F06C869D71B2}" destId="{17CE7546-E000-408F-B72C-E7C247532937}" srcOrd="0" destOrd="0" presId="urn:microsoft.com/office/officeart/2005/8/layout/hierarchy6"/>
    <dgm:cxn modelId="{4262096F-851A-4843-B5BD-DAE1CFBD6F0E}" type="presParOf" srcId="{9C390503-9AA3-46AE-89EC-F06C869D71B2}" destId="{3EBDBE13-A9FB-46A7-9583-B2A3E90D3142}" srcOrd="1" destOrd="0" presId="urn:microsoft.com/office/officeart/2005/8/layout/hierarchy6"/>
    <dgm:cxn modelId="{03753FE3-85DE-4DF1-ADCE-2FE4E6CC36B7}" type="presParOf" srcId="{3EBDBE13-A9FB-46A7-9583-B2A3E90D3142}" destId="{E1DACC23-4574-4FC4-B3F2-9339370AB5B4}" srcOrd="0" destOrd="0" presId="urn:microsoft.com/office/officeart/2005/8/layout/hierarchy6"/>
    <dgm:cxn modelId="{6B2245F0-7BD4-46A1-93DB-A3D46733ED9A}" type="presParOf" srcId="{3EBDBE13-A9FB-46A7-9583-B2A3E90D3142}" destId="{5DD86F93-3EFC-4A82-A6F4-9938FBEA2423}" srcOrd="1" destOrd="0" presId="urn:microsoft.com/office/officeart/2005/8/layout/hierarchy6"/>
    <dgm:cxn modelId="{D8AB3C00-7BAC-40F3-86FB-13A03346A7F6}" type="presParOf" srcId="{5DD86F93-3EFC-4A82-A6F4-9938FBEA2423}" destId="{AC4080BC-7CAA-4E72-BE32-DD09FAC6C354}" srcOrd="0" destOrd="0" presId="urn:microsoft.com/office/officeart/2005/8/layout/hierarchy6"/>
    <dgm:cxn modelId="{4D99BA31-1B1E-430B-9624-21FB6AB0E366}" type="presParOf" srcId="{5DD86F93-3EFC-4A82-A6F4-9938FBEA2423}" destId="{94DDEF34-4BB7-41FD-A49B-A293BA1F772A}" srcOrd="1" destOrd="0" presId="urn:microsoft.com/office/officeart/2005/8/layout/hierarchy6"/>
    <dgm:cxn modelId="{E6CA1DA0-BFDC-46B0-A56E-4EA8E761E8E3}" type="presParOf" srcId="{94DDEF34-4BB7-41FD-A49B-A293BA1F772A}" destId="{F62B5BCF-13C5-4F3A-BAC8-D2892A1D904F}" srcOrd="0" destOrd="0" presId="urn:microsoft.com/office/officeart/2005/8/layout/hierarchy6"/>
    <dgm:cxn modelId="{A3E90B92-064F-4AAE-85F4-132D82A5A1C5}" type="presParOf" srcId="{94DDEF34-4BB7-41FD-A49B-A293BA1F772A}" destId="{DCD64EA6-4AA6-4D52-A46C-47BA6AC131BC}" srcOrd="1" destOrd="0" presId="urn:microsoft.com/office/officeart/2005/8/layout/hierarchy6"/>
    <dgm:cxn modelId="{9A3107A7-0F28-4C4A-890E-69A169AD9F02}" type="presParOf" srcId="{7D8659B1-9A93-4485-8CD0-C778570E78E7}" destId="{73AC8F05-7446-40B7-899E-04850DCE7FA1}" srcOrd="2" destOrd="0" presId="urn:microsoft.com/office/officeart/2005/8/layout/hierarchy6"/>
    <dgm:cxn modelId="{855B3493-4BAE-4A05-B5D0-07BCD887A8AF}" type="presParOf" srcId="{7D8659B1-9A93-4485-8CD0-C778570E78E7}" destId="{EB40BF66-8E03-46BD-8E77-6CA9A3024E13}" srcOrd="3" destOrd="0" presId="urn:microsoft.com/office/officeart/2005/8/layout/hierarchy6"/>
    <dgm:cxn modelId="{677B91AE-7C7B-478B-A110-90E3ED2CB38E}" type="presParOf" srcId="{EB40BF66-8E03-46BD-8E77-6CA9A3024E13}" destId="{2A72CE72-C43D-48BA-AD70-DE47F1BEC521}" srcOrd="0" destOrd="0" presId="urn:microsoft.com/office/officeart/2005/8/layout/hierarchy6"/>
    <dgm:cxn modelId="{106B0028-5826-4AA2-9BF6-6B3D212429C6}" type="presParOf" srcId="{EB40BF66-8E03-46BD-8E77-6CA9A3024E13}" destId="{5C968D80-C363-4ABC-BB65-1515AB25DC50}" srcOrd="1" destOrd="0" presId="urn:microsoft.com/office/officeart/2005/8/layout/hierarchy6"/>
    <dgm:cxn modelId="{4D26F935-9C98-4504-8DA6-C2D2EE5107A1}" type="presParOf" srcId="{5C968D80-C363-4ABC-BB65-1515AB25DC50}" destId="{60C13E5B-929A-40A2-9921-497CF6C2DB27}" srcOrd="0" destOrd="0" presId="urn:microsoft.com/office/officeart/2005/8/layout/hierarchy6"/>
    <dgm:cxn modelId="{FD63FF3A-70FD-4F8C-AAA1-D63B4D604150}" type="presParOf" srcId="{5C968D80-C363-4ABC-BB65-1515AB25DC50}" destId="{3C49C6DB-D2B7-4709-90D1-57A9A97E8F4A}" srcOrd="1" destOrd="0" presId="urn:microsoft.com/office/officeart/2005/8/layout/hierarchy6"/>
    <dgm:cxn modelId="{2018CC29-59D0-4559-9A7B-CB1DE73CD1C9}" type="presParOf" srcId="{3C49C6DB-D2B7-4709-90D1-57A9A97E8F4A}" destId="{F3D1A6FA-C9CE-4957-8DEB-1F8994C539F7}" srcOrd="0" destOrd="0" presId="urn:microsoft.com/office/officeart/2005/8/layout/hierarchy6"/>
    <dgm:cxn modelId="{AE467D00-388E-463E-8206-8B551BB4D070}" type="presParOf" srcId="{3C49C6DB-D2B7-4709-90D1-57A9A97E8F4A}" destId="{6D6E7147-F299-4361-8205-BA13FAA926E4}" srcOrd="1" destOrd="0" presId="urn:microsoft.com/office/officeart/2005/8/layout/hierarchy6"/>
    <dgm:cxn modelId="{6895956E-0F05-4298-8472-42627CA4D0FD}" type="presParOf" srcId="{6D6E7147-F299-4361-8205-BA13FAA926E4}" destId="{BEA2AB4C-484E-49F1-83E2-178634048823}" srcOrd="0" destOrd="0" presId="urn:microsoft.com/office/officeart/2005/8/layout/hierarchy6"/>
    <dgm:cxn modelId="{E825736A-9568-450E-93C4-B227548AA8BC}" type="presParOf" srcId="{6D6E7147-F299-4361-8205-BA13FAA926E4}" destId="{E366335B-3FDF-4116-8E5D-6AC3BFA0A99A}" srcOrd="1" destOrd="0" presId="urn:microsoft.com/office/officeart/2005/8/layout/hierarchy6"/>
    <dgm:cxn modelId="{47ACAC08-B958-47FC-B834-A76727FD6FE5}" type="presParOf" srcId="{E366335B-3FDF-4116-8E5D-6AC3BFA0A99A}" destId="{3F0652A0-7438-4E11-856D-9E521E2A78EB}" srcOrd="0" destOrd="0" presId="urn:microsoft.com/office/officeart/2005/8/layout/hierarchy6"/>
    <dgm:cxn modelId="{F0AA49C8-1B06-41E7-B650-E3296508326F}" type="presParOf" srcId="{E366335B-3FDF-4116-8E5D-6AC3BFA0A99A}" destId="{B6C4E852-3EF1-4477-9F6A-7345E86DC526}" srcOrd="1" destOrd="0" presId="urn:microsoft.com/office/officeart/2005/8/layout/hierarchy6"/>
    <dgm:cxn modelId="{7135C8BF-9B9A-4D22-8229-5FE775E9C33A}" type="presParOf" srcId="{B6C4E852-3EF1-4477-9F6A-7345E86DC526}" destId="{A04B4E27-3135-4E27-9161-29A2A4D4CEE1}" srcOrd="0" destOrd="0" presId="urn:microsoft.com/office/officeart/2005/8/layout/hierarchy6"/>
    <dgm:cxn modelId="{7CE60131-0587-43EF-88C0-8705F13216A0}" type="presParOf" srcId="{B6C4E852-3EF1-4477-9F6A-7345E86DC526}" destId="{AA529ED4-CEB2-4285-99A1-7422D25FD01C}" srcOrd="1" destOrd="0" presId="urn:microsoft.com/office/officeart/2005/8/layout/hierarchy6"/>
    <dgm:cxn modelId="{920D729D-EEB1-4143-BAAC-8C1C3F6014E0}" type="presParOf" srcId="{AA529ED4-CEB2-4285-99A1-7422D25FD01C}" destId="{9F430CD3-3FCD-453C-BA4C-0E9C15473726}" srcOrd="0" destOrd="0" presId="urn:microsoft.com/office/officeart/2005/8/layout/hierarchy6"/>
    <dgm:cxn modelId="{29FE1B96-4DFA-4A7F-B3B6-139086D787C2}" type="presParOf" srcId="{AA529ED4-CEB2-4285-99A1-7422D25FD01C}" destId="{11AF17CA-8312-4DF0-9E7A-633B2AB7E35B}" srcOrd="1" destOrd="0" presId="urn:microsoft.com/office/officeart/2005/8/layout/hierarchy6"/>
    <dgm:cxn modelId="{DD42B7DE-E04C-4733-A0EE-BF20006932F5}" type="presParOf" srcId="{5C968D80-C363-4ABC-BB65-1515AB25DC50}" destId="{9D232906-647D-4C6F-908C-7D62C0B957DE}" srcOrd="2" destOrd="0" presId="urn:microsoft.com/office/officeart/2005/8/layout/hierarchy6"/>
    <dgm:cxn modelId="{2F636AB1-332B-4B08-BD7F-B79435FCC3F7}" type="presParOf" srcId="{5C968D80-C363-4ABC-BB65-1515AB25DC50}" destId="{8A1A5C99-A794-46F4-96B1-67C9D0F0697D}" srcOrd="3" destOrd="0" presId="urn:microsoft.com/office/officeart/2005/8/layout/hierarchy6"/>
    <dgm:cxn modelId="{F845FA22-4724-49F0-9EFA-123576776685}" type="presParOf" srcId="{8A1A5C99-A794-46F4-96B1-67C9D0F0697D}" destId="{E76165D1-4111-42EB-963B-FDC9B44ECC51}" srcOrd="0" destOrd="0" presId="urn:microsoft.com/office/officeart/2005/8/layout/hierarchy6"/>
    <dgm:cxn modelId="{ABE0D8BB-9996-4B1C-BC69-682CAFB866FE}" type="presParOf" srcId="{8A1A5C99-A794-46F4-96B1-67C9D0F0697D}" destId="{B02AEE3F-AB7C-450B-A9D2-116CDC0E4B17}" srcOrd="1" destOrd="0" presId="urn:microsoft.com/office/officeart/2005/8/layout/hierarchy6"/>
    <dgm:cxn modelId="{358DC2F1-9E66-47EB-935E-9400A61458AF}" type="presParOf" srcId="{B02AEE3F-AB7C-450B-A9D2-116CDC0E4B17}" destId="{5C4B48C2-C094-464B-91B4-C2FC5C17E038}" srcOrd="0" destOrd="0" presId="urn:microsoft.com/office/officeart/2005/8/layout/hierarchy6"/>
    <dgm:cxn modelId="{FC6DBCDE-197F-4355-894F-09944C08A14B}" type="presParOf" srcId="{B02AEE3F-AB7C-450B-A9D2-116CDC0E4B17}" destId="{F2DC3A55-C40E-4F78-820D-917AA6B5A66D}" srcOrd="1" destOrd="0" presId="urn:microsoft.com/office/officeart/2005/8/layout/hierarchy6"/>
    <dgm:cxn modelId="{41C3B50A-72A9-4931-87E4-BF551FC276B1}" type="presParOf" srcId="{F2DC3A55-C40E-4F78-820D-917AA6B5A66D}" destId="{DFBB187B-072B-4589-B2D8-6B1F7527FC6C}" srcOrd="0" destOrd="0" presId="urn:microsoft.com/office/officeart/2005/8/layout/hierarchy6"/>
    <dgm:cxn modelId="{E8695E5B-8E10-4409-A66B-D36F099171A4}" type="presParOf" srcId="{F2DC3A55-C40E-4F78-820D-917AA6B5A66D}" destId="{A03CE83B-B9BB-4D4E-A518-FEC61F33A768}" srcOrd="1" destOrd="0" presId="urn:microsoft.com/office/officeart/2005/8/layout/hierarchy6"/>
    <dgm:cxn modelId="{D5EAE428-45FE-4ED2-AAB6-F56F4B90DFFF}" type="presParOf" srcId="{A03CE83B-B9BB-4D4E-A518-FEC61F33A768}" destId="{3620079B-5D80-4D66-B943-58C29B33088D}" srcOrd="0" destOrd="0" presId="urn:microsoft.com/office/officeart/2005/8/layout/hierarchy6"/>
    <dgm:cxn modelId="{56A3CB32-272B-47D5-9041-29F7C66E5890}" type="presParOf" srcId="{A03CE83B-B9BB-4D4E-A518-FEC61F33A768}" destId="{63B14AA1-15FF-438F-9C4A-70DB673A30C2}" srcOrd="1" destOrd="0" presId="urn:microsoft.com/office/officeart/2005/8/layout/hierarchy6"/>
    <dgm:cxn modelId="{71A9FB2E-931F-4F11-BAFA-83FE8DD2D929}" type="presParOf" srcId="{63B14AA1-15FF-438F-9C4A-70DB673A30C2}" destId="{82EEEC52-BC3E-406A-B352-6854B2487C3D}" srcOrd="0" destOrd="0" presId="urn:microsoft.com/office/officeart/2005/8/layout/hierarchy6"/>
    <dgm:cxn modelId="{0DABCDF4-6846-411C-8386-6C4D894ED14D}" type="presParOf" srcId="{63B14AA1-15FF-438F-9C4A-70DB673A30C2}" destId="{D403BD6F-0B71-40CC-84B3-510C3E5633A7}" srcOrd="1" destOrd="0" presId="urn:microsoft.com/office/officeart/2005/8/layout/hierarchy6"/>
    <dgm:cxn modelId="{4164C4D6-0C47-462B-96B2-88A5AE10EE36}" type="presParOf" srcId="{EF1B07B5-0B4B-4977-A3BB-00778A8DED61}" destId="{61DE68DF-DE61-4F9D-9E13-A9F2D3F9123A}" srcOrd="1" destOrd="0" presId="urn:microsoft.com/office/officeart/2005/8/layout/hierarchy6"/>
    <dgm:cxn modelId="{FDB0110A-4BB6-4F70-8FEB-F850FDE9827D}" type="presParOf" srcId="{61DE68DF-DE61-4F9D-9E13-A9F2D3F9123A}" destId="{41676EC6-177B-4358-AF94-76450370C813}" srcOrd="0" destOrd="0" presId="urn:microsoft.com/office/officeart/2005/8/layout/hierarchy6"/>
    <dgm:cxn modelId="{BCA7B1C6-CEC4-4E34-B615-207D2139AA2E}" type="presParOf" srcId="{41676EC6-177B-4358-AF94-76450370C813}" destId="{DE799F39-4473-4BF6-B005-F45C7EF97198}" srcOrd="0" destOrd="0" presId="urn:microsoft.com/office/officeart/2005/8/layout/hierarchy6"/>
    <dgm:cxn modelId="{B8BA76F5-5869-459E-ADC7-2DD00478A756}" type="presParOf" srcId="{41676EC6-177B-4358-AF94-76450370C813}" destId="{38AD33BD-AA7D-4463-97A3-CBB5A0B0647C}" srcOrd="1" destOrd="0" presId="urn:microsoft.com/office/officeart/2005/8/layout/hierarchy6"/>
    <dgm:cxn modelId="{4391CFB3-BECB-4B6A-86C0-E2EF5AF5DA57}" type="presParOf" srcId="{61DE68DF-DE61-4F9D-9E13-A9F2D3F9123A}" destId="{F049F2B4-2B3F-4446-9A0F-EBFFBD6FC2C3}" srcOrd="1" destOrd="0" presId="urn:microsoft.com/office/officeart/2005/8/layout/hierarchy6"/>
    <dgm:cxn modelId="{8CA3FA7A-D078-4D80-B9DB-11180B64F4A2}" type="presParOf" srcId="{F049F2B4-2B3F-4446-9A0F-EBFFBD6FC2C3}" destId="{1A525AB6-CB82-47C3-B812-AA49195144E1}" srcOrd="0" destOrd="0" presId="urn:microsoft.com/office/officeart/2005/8/layout/hierarchy6"/>
    <dgm:cxn modelId="{29DF707E-4708-4D88-86AD-1204165CCC1C}" type="presParOf" srcId="{61DE68DF-DE61-4F9D-9E13-A9F2D3F9123A}" destId="{1F97A769-C54F-4845-A197-A71BA8EB88C0}" srcOrd="2" destOrd="0" presId="urn:microsoft.com/office/officeart/2005/8/layout/hierarchy6"/>
    <dgm:cxn modelId="{CB173F70-3CFD-4DEF-929E-180B93DAA69C}" type="presParOf" srcId="{1F97A769-C54F-4845-A197-A71BA8EB88C0}" destId="{FE521C2C-1F2F-4A48-9C4F-1376FB342CAF}" srcOrd="0" destOrd="0" presId="urn:microsoft.com/office/officeart/2005/8/layout/hierarchy6"/>
    <dgm:cxn modelId="{291691FB-0FF0-4C9F-ABFA-A477C05381C1}" type="presParOf" srcId="{1F97A769-C54F-4845-A197-A71BA8EB88C0}" destId="{5C471A86-18C1-4F0C-A10E-72CA3DBDD894}" srcOrd="1" destOrd="0" presId="urn:microsoft.com/office/officeart/2005/8/layout/hierarchy6"/>
    <dgm:cxn modelId="{C96AA6DF-8BFB-4847-B0A7-3D8EBDA1051A}" type="presParOf" srcId="{61DE68DF-DE61-4F9D-9E13-A9F2D3F9123A}" destId="{5C3A3C21-C174-4FB1-A43B-D5C6D71D0BB4}" srcOrd="3" destOrd="0" presId="urn:microsoft.com/office/officeart/2005/8/layout/hierarchy6"/>
    <dgm:cxn modelId="{F071DBE5-EDE3-47CB-BDD5-771076C7230C}" type="presParOf" srcId="{5C3A3C21-C174-4FB1-A43B-D5C6D71D0BB4}" destId="{DE0DC43B-1D4A-4F9E-97FE-A04096D54CAA}" srcOrd="0" destOrd="0" presId="urn:microsoft.com/office/officeart/2005/8/layout/hierarchy6"/>
    <dgm:cxn modelId="{864DB234-5EB1-4690-B28F-B0B974C10DA9}" type="presParOf" srcId="{61DE68DF-DE61-4F9D-9E13-A9F2D3F9123A}" destId="{1CC19AF5-4012-4D27-9178-5D1888537586}" srcOrd="4" destOrd="0" presId="urn:microsoft.com/office/officeart/2005/8/layout/hierarchy6"/>
    <dgm:cxn modelId="{5A7243D4-7549-4C76-AE47-CD7212428B81}" type="presParOf" srcId="{1CC19AF5-4012-4D27-9178-5D1888537586}" destId="{F045B88E-AA56-4B2C-BF28-8423883E98A1}" srcOrd="0" destOrd="0" presId="urn:microsoft.com/office/officeart/2005/8/layout/hierarchy6"/>
    <dgm:cxn modelId="{EB61E23F-32E1-4F23-9C3F-136321BA11CD}" type="presParOf" srcId="{1CC19AF5-4012-4D27-9178-5D1888537586}" destId="{C7039106-0572-494E-B02D-4548599245C1}" srcOrd="1" destOrd="0" presId="urn:microsoft.com/office/officeart/2005/8/layout/hierarchy6"/>
    <dgm:cxn modelId="{C4CBFE05-9212-4C9D-8E39-4FADFCE54098}" type="presParOf" srcId="{61DE68DF-DE61-4F9D-9E13-A9F2D3F9123A}" destId="{89B8E4A6-F515-4E27-8E18-DF9F72542E00}" srcOrd="5" destOrd="0" presId="urn:microsoft.com/office/officeart/2005/8/layout/hierarchy6"/>
    <dgm:cxn modelId="{F0346E9A-ECE8-4354-A473-97DD74EC13B5}" type="presParOf" srcId="{89B8E4A6-F515-4E27-8E18-DF9F72542E00}" destId="{D5400035-3A00-4BCC-9E4B-861E2BED0024}" srcOrd="0" destOrd="0" presId="urn:microsoft.com/office/officeart/2005/8/layout/hierarchy6"/>
    <dgm:cxn modelId="{F54F2D53-10FA-4D68-B137-DD4BFFDE3438}" type="presParOf" srcId="{61DE68DF-DE61-4F9D-9E13-A9F2D3F9123A}" destId="{1EA95779-5C0D-483A-972F-5F2009313763}" srcOrd="6" destOrd="0" presId="urn:microsoft.com/office/officeart/2005/8/layout/hierarchy6"/>
    <dgm:cxn modelId="{58627C1D-4B78-43AC-A40A-D9D466E79493}" type="presParOf" srcId="{1EA95779-5C0D-483A-972F-5F2009313763}" destId="{CD7D450B-0FAD-4410-BB0C-BE9A27832CF3}" srcOrd="0" destOrd="0" presId="urn:microsoft.com/office/officeart/2005/8/layout/hierarchy6"/>
    <dgm:cxn modelId="{6F9B5320-1877-4C87-AC7A-D30A68B66E43}" type="presParOf" srcId="{1EA95779-5C0D-483A-972F-5F2009313763}" destId="{75369A79-678E-42C3-BDE1-A2121C676469}" srcOrd="1" destOrd="0" presId="urn:microsoft.com/office/officeart/2005/8/layout/hierarchy6"/>
    <dgm:cxn modelId="{36B8249E-34C6-45E8-A263-63E0F1A90C3B}" type="presParOf" srcId="{61DE68DF-DE61-4F9D-9E13-A9F2D3F9123A}" destId="{CEF2BE17-5C4F-48A1-AB94-E8745B076FA6}" srcOrd="7" destOrd="0" presId="urn:microsoft.com/office/officeart/2005/8/layout/hierarchy6"/>
    <dgm:cxn modelId="{7946B686-7BA0-4D0C-BCFA-F88A2D57B751}" type="presParOf" srcId="{CEF2BE17-5C4F-48A1-AB94-E8745B076FA6}" destId="{81B35F93-D8C3-492D-9F43-31295A3E8D9E}" srcOrd="0" destOrd="0" presId="urn:microsoft.com/office/officeart/2005/8/layout/hierarchy6"/>
    <dgm:cxn modelId="{FD1BF93A-3D38-4786-A646-4D129924521C}" type="presParOf" srcId="{61DE68DF-DE61-4F9D-9E13-A9F2D3F9123A}" destId="{E142D55E-9BDE-4E0C-AB20-FD78E71AAECE}" srcOrd="8" destOrd="0" presId="urn:microsoft.com/office/officeart/2005/8/layout/hierarchy6"/>
    <dgm:cxn modelId="{46F648E9-2E54-4FD8-B63C-0C50E940FAF9}" type="presParOf" srcId="{E142D55E-9BDE-4E0C-AB20-FD78E71AAECE}" destId="{3B76F7C1-FF02-463A-85A4-B00DE3F8CF85}" srcOrd="0" destOrd="0" presId="urn:microsoft.com/office/officeart/2005/8/layout/hierarchy6"/>
    <dgm:cxn modelId="{A88CF4CF-B0D3-4941-8106-2F4C6A840412}" type="presParOf" srcId="{E142D55E-9BDE-4E0C-AB20-FD78E71AAECE}" destId="{4E167DF4-983B-4251-8AE5-A5B45AF1AD69}" srcOrd="1" destOrd="0" presId="urn:microsoft.com/office/officeart/2005/8/layout/hierarchy6"/>
    <dgm:cxn modelId="{7A325DD7-9EEE-45B2-A54F-C099C371100F}" type="presParOf" srcId="{61DE68DF-DE61-4F9D-9E13-A9F2D3F9123A}" destId="{75933B45-B181-40F5-8656-172C9DE24F62}" srcOrd="9" destOrd="0" presId="urn:microsoft.com/office/officeart/2005/8/layout/hierarchy6"/>
    <dgm:cxn modelId="{58B6534D-CF40-4E8E-BBA1-A906E112B8DC}" type="presParOf" srcId="{75933B45-B181-40F5-8656-172C9DE24F62}" destId="{F2FC34E0-7173-4481-829E-9BD4C8E0DD1B}" srcOrd="0" destOrd="0" presId="urn:microsoft.com/office/officeart/2005/8/layout/hierarchy6"/>
    <dgm:cxn modelId="{DB14A1D8-5652-4C0F-AEB8-1518C814B5A2}" type="presParOf" srcId="{61DE68DF-DE61-4F9D-9E13-A9F2D3F9123A}" destId="{887F6E0D-4A48-426C-8F3C-74A378229FE3}" srcOrd="10" destOrd="0" presId="urn:microsoft.com/office/officeart/2005/8/layout/hierarchy6"/>
    <dgm:cxn modelId="{753024BD-DD41-408E-B65F-A894AC4DC671}" type="presParOf" srcId="{887F6E0D-4A48-426C-8F3C-74A378229FE3}" destId="{84C016AA-8575-4D95-8AD8-3F3FD29AB1D7}" srcOrd="0" destOrd="0" presId="urn:microsoft.com/office/officeart/2005/8/layout/hierarchy6"/>
    <dgm:cxn modelId="{09F37A6F-92AB-491A-A343-2326B6579722}" type="presParOf" srcId="{887F6E0D-4A48-426C-8F3C-74A378229FE3}" destId="{12B87C85-CEF5-495F-B826-90F1309F7BD2}" srcOrd="1" destOrd="0" presId="urn:microsoft.com/office/officeart/2005/8/layout/hierarchy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92B775-45C6-404B-94A7-921021CAE486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07DDDF0A-3C33-4EB0-AEF6-E7A918A6BD55}">
      <dgm:prSet phldrT="[文字]" custT="1"/>
      <dgm:spPr/>
      <dgm:t>
        <a:bodyPr/>
        <a:lstStyle/>
        <a:p>
          <a:r>
            <a:rPr lang="zh-TW" altLang="en-US" sz="2400" dirty="0"/>
            <a:t>選擇計畫分類</a:t>
          </a:r>
        </a:p>
      </dgm:t>
    </dgm:pt>
    <dgm:pt modelId="{11D641DD-5156-47BB-8E32-E5CC46F3CE89}" type="parTrans" cxnId="{F7B5A398-DC5B-47E3-A061-EE1E8B49CEDC}">
      <dgm:prSet/>
      <dgm:spPr/>
      <dgm:t>
        <a:bodyPr/>
        <a:lstStyle/>
        <a:p>
          <a:endParaRPr lang="zh-TW" altLang="en-US"/>
        </a:p>
      </dgm:t>
    </dgm:pt>
    <dgm:pt modelId="{10F3C5D7-BA12-405F-BD01-39E730ABB30B}" type="sibTrans" cxnId="{F7B5A398-DC5B-47E3-A061-EE1E8B49CEDC}">
      <dgm:prSet/>
      <dgm:spPr/>
      <dgm:t>
        <a:bodyPr/>
        <a:lstStyle/>
        <a:p>
          <a:endParaRPr lang="zh-TW" altLang="en-US"/>
        </a:p>
      </dgm:t>
    </dgm:pt>
    <dgm:pt modelId="{50F6E75C-153B-4219-8F7A-80834914FE3E}">
      <dgm:prSet phldrT="[文字]" custT="1"/>
      <dgm:spPr/>
      <dgm:t>
        <a:bodyPr/>
        <a:lstStyle/>
        <a:p>
          <a:r>
            <a:rPr lang="zh-TW" altLang="en-US" sz="1300" dirty="0"/>
            <a:t>一定要先決定要編列的計畫類別</a:t>
          </a:r>
        </a:p>
      </dgm:t>
    </dgm:pt>
    <dgm:pt modelId="{03144C73-5988-4CB8-9A41-D5B89E3BB819}" type="parTrans" cxnId="{4305E545-DFA2-4D31-91D5-F813BB4FE15E}">
      <dgm:prSet/>
      <dgm:spPr/>
      <dgm:t>
        <a:bodyPr/>
        <a:lstStyle/>
        <a:p>
          <a:endParaRPr lang="zh-TW" altLang="en-US"/>
        </a:p>
      </dgm:t>
    </dgm:pt>
    <dgm:pt modelId="{B4653529-2721-4430-ABB6-98A8D20E806E}" type="sibTrans" cxnId="{4305E545-DFA2-4D31-91D5-F813BB4FE15E}">
      <dgm:prSet/>
      <dgm:spPr/>
      <dgm:t>
        <a:bodyPr/>
        <a:lstStyle/>
        <a:p>
          <a:endParaRPr lang="zh-TW" altLang="en-US"/>
        </a:p>
      </dgm:t>
    </dgm:pt>
    <dgm:pt modelId="{EB658815-0ECD-4595-A843-1E699DD52D73}">
      <dgm:prSet phldrT="[文字]" custT="1"/>
      <dgm:spPr/>
      <dgm:t>
        <a:bodyPr/>
        <a:lstStyle/>
        <a:p>
          <a:r>
            <a:rPr lang="zh-TW" altLang="en-US" sz="2400" dirty="0"/>
            <a:t>建立計畫案號</a:t>
          </a:r>
        </a:p>
      </dgm:t>
    </dgm:pt>
    <dgm:pt modelId="{065CE224-0ED5-4915-9641-79BFE559681F}" type="parTrans" cxnId="{E78D5DDB-2E2B-41B0-A038-362A33C66747}">
      <dgm:prSet/>
      <dgm:spPr/>
      <dgm:t>
        <a:bodyPr/>
        <a:lstStyle/>
        <a:p>
          <a:endParaRPr lang="zh-TW" altLang="en-US"/>
        </a:p>
      </dgm:t>
    </dgm:pt>
    <dgm:pt modelId="{5C286C9D-7E88-4ACC-AB49-0876FF460201}" type="sibTrans" cxnId="{E78D5DDB-2E2B-41B0-A038-362A33C66747}">
      <dgm:prSet/>
      <dgm:spPr/>
      <dgm:t>
        <a:bodyPr/>
        <a:lstStyle/>
        <a:p>
          <a:endParaRPr lang="zh-TW" altLang="en-US"/>
        </a:p>
      </dgm:t>
    </dgm:pt>
    <dgm:pt modelId="{62A691E3-0BAF-42D2-9AC2-D5676D743A8A}">
      <dgm:prSet phldrT="[文字]"/>
      <dgm:spPr/>
      <dgm:t>
        <a:bodyPr/>
        <a:lstStyle/>
        <a:p>
          <a:r>
            <a:rPr lang="zh-TW" altLang="en-US" dirty="0"/>
            <a:t>如果已經有計畫案號，請依計畫案號編列</a:t>
          </a:r>
          <a:r>
            <a:rPr lang="en-US" altLang="zh-TW" dirty="0"/>
            <a:t>(</a:t>
          </a:r>
          <a:r>
            <a:rPr lang="zh-TW" altLang="en-US" dirty="0"/>
            <a:t>執行中計畫</a:t>
          </a:r>
          <a:r>
            <a:rPr lang="en-US" altLang="zh-TW" dirty="0"/>
            <a:t>)</a:t>
          </a:r>
          <a:endParaRPr lang="zh-TW" altLang="en-US" dirty="0"/>
        </a:p>
      </dgm:t>
    </dgm:pt>
    <dgm:pt modelId="{D04D1822-34CF-4F2A-A271-A2FEDEFAE105}" type="parTrans" cxnId="{6D9E254D-5F29-462A-96B4-20DB46FB1B77}">
      <dgm:prSet/>
      <dgm:spPr/>
      <dgm:t>
        <a:bodyPr/>
        <a:lstStyle/>
        <a:p>
          <a:endParaRPr lang="zh-TW" altLang="en-US"/>
        </a:p>
      </dgm:t>
    </dgm:pt>
    <dgm:pt modelId="{BBC70090-384B-49C2-9DEE-6E55DDBB2EA3}" type="sibTrans" cxnId="{6D9E254D-5F29-462A-96B4-20DB46FB1B77}">
      <dgm:prSet/>
      <dgm:spPr/>
      <dgm:t>
        <a:bodyPr/>
        <a:lstStyle/>
        <a:p>
          <a:endParaRPr lang="zh-TW" altLang="en-US"/>
        </a:p>
      </dgm:t>
    </dgm:pt>
    <dgm:pt modelId="{3A52C663-B35B-4CE4-9721-1CD8B0E2DF86}">
      <dgm:prSet phldrT="[文字]" custT="1"/>
      <dgm:spPr/>
      <dgm:t>
        <a:bodyPr/>
        <a:lstStyle/>
        <a:p>
          <a:r>
            <a:rPr lang="zh-TW" altLang="en-US" sz="2400" dirty="0"/>
            <a:t>編列計畫預算經費</a:t>
          </a:r>
        </a:p>
      </dgm:t>
    </dgm:pt>
    <dgm:pt modelId="{8CA65B30-1A7B-40C8-AB04-44E83E42592E}" type="parTrans" cxnId="{B938D74A-E05D-47C6-B78B-89E21D203837}">
      <dgm:prSet/>
      <dgm:spPr/>
      <dgm:t>
        <a:bodyPr/>
        <a:lstStyle/>
        <a:p>
          <a:endParaRPr lang="zh-TW" altLang="en-US"/>
        </a:p>
      </dgm:t>
    </dgm:pt>
    <dgm:pt modelId="{915171A7-85E2-44DE-BE56-8A240F308D02}" type="sibTrans" cxnId="{B938D74A-E05D-47C6-B78B-89E21D203837}">
      <dgm:prSet/>
      <dgm:spPr/>
      <dgm:t>
        <a:bodyPr/>
        <a:lstStyle/>
        <a:p>
          <a:endParaRPr lang="zh-TW" altLang="en-US"/>
        </a:p>
      </dgm:t>
    </dgm:pt>
    <dgm:pt modelId="{63D151E1-F033-4213-B752-84B0CEBE8970}">
      <dgm:prSet phldrT="[文字]" custT="1"/>
      <dgm:spPr/>
      <dgm:t>
        <a:bodyPr/>
        <a:lstStyle/>
        <a:p>
          <a:r>
            <a:rPr lang="zh-TW" altLang="en-US" sz="1300" dirty="0"/>
            <a:t>再依據所選之計畫案號，編列該研究計畫之經費</a:t>
          </a:r>
        </a:p>
      </dgm:t>
    </dgm:pt>
    <dgm:pt modelId="{94C0D751-0B30-4819-BD86-94877974B126}" type="parTrans" cxnId="{6B0FE867-BEAE-4797-BCBB-0C4D1C14F19F}">
      <dgm:prSet/>
      <dgm:spPr/>
      <dgm:t>
        <a:bodyPr/>
        <a:lstStyle/>
        <a:p>
          <a:endParaRPr lang="zh-TW" altLang="en-US"/>
        </a:p>
      </dgm:t>
    </dgm:pt>
    <dgm:pt modelId="{2DF4262A-16E0-4804-8C4B-955687181456}" type="sibTrans" cxnId="{6B0FE867-BEAE-4797-BCBB-0C4D1C14F19F}">
      <dgm:prSet/>
      <dgm:spPr/>
      <dgm:t>
        <a:bodyPr/>
        <a:lstStyle/>
        <a:p>
          <a:endParaRPr lang="zh-TW" altLang="en-US"/>
        </a:p>
      </dgm:t>
    </dgm:pt>
    <dgm:pt modelId="{D826D632-FBF5-4509-AB8D-B4720EC941C5}">
      <dgm:prSet phldrT="[文字]"/>
      <dgm:spPr/>
      <dgm:t>
        <a:bodyPr/>
        <a:lstStyle/>
        <a:p>
          <a:r>
            <a:rPr lang="zh-TW" altLang="en-US" dirty="0"/>
            <a:t>如果不知道計畫案號，請自己編列</a:t>
          </a:r>
          <a:r>
            <a:rPr lang="en-US" altLang="zh-TW" dirty="0"/>
            <a:t>(</a:t>
          </a:r>
          <a:r>
            <a:rPr lang="zh-TW" altLang="en-US" dirty="0"/>
            <a:t>編列方式如下頁所示</a:t>
          </a:r>
          <a:r>
            <a:rPr lang="en-US" altLang="zh-TW" dirty="0"/>
            <a:t>)</a:t>
          </a:r>
          <a:endParaRPr lang="zh-TW" altLang="en-US" dirty="0"/>
        </a:p>
      </dgm:t>
    </dgm:pt>
    <dgm:pt modelId="{A12276CD-8CC4-4F85-B050-1608FBA10BE5}" type="parTrans" cxnId="{4046171D-1EC1-4307-9EF5-30662EDD1695}">
      <dgm:prSet/>
      <dgm:spPr/>
      <dgm:t>
        <a:bodyPr/>
        <a:lstStyle/>
        <a:p>
          <a:endParaRPr lang="zh-TW" altLang="en-US"/>
        </a:p>
      </dgm:t>
    </dgm:pt>
    <dgm:pt modelId="{04E74362-5806-4737-92E8-A78618E223A8}" type="sibTrans" cxnId="{4046171D-1EC1-4307-9EF5-30662EDD1695}">
      <dgm:prSet/>
      <dgm:spPr/>
      <dgm:t>
        <a:bodyPr/>
        <a:lstStyle/>
        <a:p>
          <a:endParaRPr lang="zh-TW" altLang="en-US"/>
        </a:p>
      </dgm:t>
    </dgm:pt>
    <dgm:pt modelId="{8F34426A-E538-4910-B693-E2009A6883C4}">
      <dgm:prSet phldrT="[文字]" custT="1"/>
      <dgm:spPr/>
      <dgm:t>
        <a:bodyPr/>
        <a:lstStyle/>
        <a:p>
          <a:r>
            <a:rPr lang="en-US" altLang="zh-TW" sz="1300" dirty="0"/>
            <a:t>CMRPF(</a:t>
          </a:r>
          <a:r>
            <a:rPr lang="zh-TW" altLang="en-US" sz="1300" dirty="0"/>
            <a:t>長庚醫院</a:t>
          </a:r>
          <a:r>
            <a:rPr lang="en-US" altLang="zh-TW" sz="1300" dirty="0"/>
            <a:t>)</a:t>
          </a:r>
          <a:r>
            <a:rPr lang="zh-TW" altLang="en-US" sz="1300" dirty="0"/>
            <a:t>、</a:t>
          </a:r>
          <a:r>
            <a:rPr lang="en-US" altLang="zh-TW" sz="1300" dirty="0"/>
            <a:t>NMRPF(</a:t>
          </a:r>
          <a:r>
            <a:rPr lang="zh-TW" altLang="en-US" sz="1300" dirty="0"/>
            <a:t>國科會</a:t>
          </a:r>
          <a:r>
            <a:rPr lang="en-US" altLang="zh-TW" sz="1300" dirty="0"/>
            <a:t>)</a:t>
          </a:r>
          <a:r>
            <a:rPr lang="zh-TW" altLang="en-US" sz="1300" dirty="0"/>
            <a:t>、</a:t>
          </a:r>
          <a:r>
            <a:rPr lang="en-US" altLang="zh-TW" sz="1300" dirty="0"/>
            <a:t>SCRPF(</a:t>
          </a:r>
          <a:r>
            <a:rPr lang="zh-TW" altLang="en-US" sz="1300" dirty="0"/>
            <a:t>廠商</a:t>
          </a:r>
          <a:r>
            <a:rPr lang="en-US" altLang="zh-TW" sz="1300" dirty="0"/>
            <a:t>)</a:t>
          </a:r>
          <a:r>
            <a:rPr lang="zh-TW" altLang="en-US" sz="1300" dirty="0"/>
            <a:t>等</a:t>
          </a:r>
        </a:p>
      </dgm:t>
    </dgm:pt>
    <dgm:pt modelId="{CA3E018B-F214-470E-B405-F17DD643A003}" type="parTrans" cxnId="{010D650A-E5CF-4401-8560-35ECE651A3B5}">
      <dgm:prSet/>
      <dgm:spPr/>
      <dgm:t>
        <a:bodyPr/>
        <a:lstStyle/>
        <a:p>
          <a:endParaRPr lang="zh-TW" altLang="en-US"/>
        </a:p>
      </dgm:t>
    </dgm:pt>
    <dgm:pt modelId="{44BED506-51E1-4E75-9BA7-DB539594EF82}" type="sibTrans" cxnId="{010D650A-E5CF-4401-8560-35ECE651A3B5}">
      <dgm:prSet/>
      <dgm:spPr/>
      <dgm:t>
        <a:bodyPr/>
        <a:lstStyle/>
        <a:p>
          <a:endParaRPr lang="zh-TW" altLang="en-US"/>
        </a:p>
      </dgm:t>
    </dgm:pt>
    <dgm:pt modelId="{1324D130-1C37-4542-918C-E423ED6A0E9E}" type="pres">
      <dgm:prSet presAssocID="{2592B775-45C6-404B-94A7-921021CAE486}" presName="linearFlow" presStyleCnt="0">
        <dgm:presLayoutVars>
          <dgm:dir/>
          <dgm:animLvl val="lvl"/>
          <dgm:resizeHandles val="exact"/>
        </dgm:presLayoutVars>
      </dgm:prSet>
      <dgm:spPr/>
    </dgm:pt>
    <dgm:pt modelId="{D7A06EC4-78B8-422A-997C-E36D212B94C6}" type="pres">
      <dgm:prSet presAssocID="{07DDDF0A-3C33-4EB0-AEF6-E7A918A6BD55}" presName="composite" presStyleCnt="0"/>
      <dgm:spPr/>
    </dgm:pt>
    <dgm:pt modelId="{CB007392-BC7D-44B1-B258-B95982D8D81D}" type="pres">
      <dgm:prSet presAssocID="{07DDDF0A-3C33-4EB0-AEF6-E7A918A6BD55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A1F9B16-FAEE-4080-8EA2-7718DBD0C43B}" type="pres">
      <dgm:prSet presAssocID="{07DDDF0A-3C33-4EB0-AEF6-E7A918A6BD55}" presName="parSh" presStyleLbl="node1" presStyleIdx="0" presStyleCnt="3" custLinFactNeighborX="4391" custLinFactNeighborY="-42561"/>
      <dgm:spPr/>
    </dgm:pt>
    <dgm:pt modelId="{832BD10C-3FA7-423F-94F1-8E1F72950991}" type="pres">
      <dgm:prSet presAssocID="{07DDDF0A-3C33-4EB0-AEF6-E7A918A6BD55}" presName="desTx" presStyleLbl="fgAcc1" presStyleIdx="0" presStyleCnt="3" custScaleX="116474" custScaleY="24246" custLinFactNeighborX="-11749" custLinFactNeighborY="-42738">
        <dgm:presLayoutVars>
          <dgm:bulletEnabled val="1"/>
        </dgm:presLayoutVars>
      </dgm:prSet>
      <dgm:spPr/>
    </dgm:pt>
    <dgm:pt modelId="{56829C9C-6755-4B1B-9DEE-1BACAAC9E1FF}" type="pres">
      <dgm:prSet presAssocID="{10F3C5D7-BA12-405F-BD01-39E730ABB30B}" presName="sibTrans" presStyleLbl="sibTrans2D1" presStyleIdx="0" presStyleCnt="2"/>
      <dgm:spPr/>
    </dgm:pt>
    <dgm:pt modelId="{3960498A-0E08-4DA3-8CD0-096A525AE950}" type="pres">
      <dgm:prSet presAssocID="{10F3C5D7-BA12-405F-BD01-39E730ABB30B}" presName="connTx" presStyleLbl="sibTrans2D1" presStyleIdx="0" presStyleCnt="2"/>
      <dgm:spPr/>
    </dgm:pt>
    <dgm:pt modelId="{5F786C7B-03C6-442A-9479-DDBA083D1C53}" type="pres">
      <dgm:prSet presAssocID="{EB658815-0ECD-4595-A843-1E699DD52D73}" presName="composite" presStyleCnt="0"/>
      <dgm:spPr/>
    </dgm:pt>
    <dgm:pt modelId="{CFACEBFC-71B3-411E-93BC-E6F7913D3682}" type="pres">
      <dgm:prSet presAssocID="{EB658815-0ECD-4595-A843-1E699DD52D73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0C9873D-9C71-46B1-B5C3-AB25325FE6EC}" type="pres">
      <dgm:prSet presAssocID="{EB658815-0ECD-4595-A843-1E699DD52D73}" presName="parSh" presStyleLbl="node1" presStyleIdx="1" presStyleCnt="3" custLinFactNeighborX="-40" custLinFactNeighborY="-36131"/>
      <dgm:spPr/>
    </dgm:pt>
    <dgm:pt modelId="{1C6891EE-FB83-4C18-8102-784E2ACAFBBE}" type="pres">
      <dgm:prSet presAssocID="{EB658815-0ECD-4595-A843-1E699DD52D73}" presName="desTx" presStyleLbl="fgAcc1" presStyleIdx="1" presStyleCnt="3" custScaleX="106430" custScaleY="26583" custLinFactNeighborX="-17467" custLinFactNeighborY="-38903">
        <dgm:presLayoutVars>
          <dgm:bulletEnabled val="1"/>
        </dgm:presLayoutVars>
      </dgm:prSet>
      <dgm:spPr/>
    </dgm:pt>
    <dgm:pt modelId="{220C69C7-98DB-4FDA-9274-5A575D27518F}" type="pres">
      <dgm:prSet presAssocID="{5C286C9D-7E88-4ACC-AB49-0876FF460201}" presName="sibTrans" presStyleLbl="sibTrans2D1" presStyleIdx="1" presStyleCnt="2"/>
      <dgm:spPr/>
    </dgm:pt>
    <dgm:pt modelId="{044C3013-C17B-469B-8A39-A51D5ADFA1DC}" type="pres">
      <dgm:prSet presAssocID="{5C286C9D-7E88-4ACC-AB49-0876FF460201}" presName="connTx" presStyleLbl="sibTrans2D1" presStyleIdx="1" presStyleCnt="2"/>
      <dgm:spPr/>
    </dgm:pt>
    <dgm:pt modelId="{61FFF59F-50F0-48CC-8BEA-F92674FFB4D7}" type="pres">
      <dgm:prSet presAssocID="{3A52C663-B35B-4CE4-9721-1CD8B0E2DF86}" presName="composite" presStyleCnt="0"/>
      <dgm:spPr/>
    </dgm:pt>
    <dgm:pt modelId="{7D8609A7-0612-45DB-8508-BCD0FC4BF32E}" type="pres">
      <dgm:prSet presAssocID="{3A52C663-B35B-4CE4-9721-1CD8B0E2DF86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9C1D5CB5-3603-49AD-9D7B-28E487B65785}" type="pres">
      <dgm:prSet presAssocID="{3A52C663-B35B-4CE4-9721-1CD8B0E2DF86}" presName="parSh" presStyleLbl="node1" presStyleIdx="2" presStyleCnt="3" custScaleX="120460" custLinFactNeighborX="-1813" custLinFactNeighborY="-39124"/>
      <dgm:spPr/>
    </dgm:pt>
    <dgm:pt modelId="{869C34DA-73CF-49AD-9E8E-FD68606000EA}" type="pres">
      <dgm:prSet presAssocID="{3A52C663-B35B-4CE4-9721-1CD8B0E2DF86}" presName="desTx" presStyleLbl="fgAcc1" presStyleIdx="2" presStyleCnt="3" custScaleY="18322" custLinFactNeighborX="-32919" custLinFactNeighborY="-45293">
        <dgm:presLayoutVars>
          <dgm:bulletEnabled val="1"/>
        </dgm:presLayoutVars>
      </dgm:prSet>
      <dgm:spPr/>
    </dgm:pt>
  </dgm:ptLst>
  <dgm:cxnLst>
    <dgm:cxn modelId="{010D650A-E5CF-4401-8560-35ECE651A3B5}" srcId="{07DDDF0A-3C33-4EB0-AEF6-E7A918A6BD55}" destId="{8F34426A-E538-4910-B693-E2009A6883C4}" srcOrd="1" destOrd="0" parTransId="{CA3E018B-F214-470E-B405-F17DD643A003}" sibTransId="{44BED506-51E1-4E75-9BA7-DB539594EF82}"/>
    <dgm:cxn modelId="{DB9D1813-89AC-4F30-AC51-64A2394BFBE4}" type="presOf" srcId="{D826D632-FBF5-4509-AB8D-B4720EC941C5}" destId="{1C6891EE-FB83-4C18-8102-784E2ACAFBBE}" srcOrd="0" destOrd="1" presId="urn:microsoft.com/office/officeart/2005/8/layout/process3"/>
    <dgm:cxn modelId="{7E4D8E15-38AA-4715-9CFA-F95CAED46E16}" type="presOf" srcId="{3A52C663-B35B-4CE4-9721-1CD8B0E2DF86}" destId="{9C1D5CB5-3603-49AD-9D7B-28E487B65785}" srcOrd="1" destOrd="0" presId="urn:microsoft.com/office/officeart/2005/8/layout/process3"/>
    <dgm:cxn modelId="{4046171D-1EC1-4307-9EF5-30662EDD1695}" srcId="{EB658815-0ECD-4595-A843-1E699DD52D73}" destId="{D826D632-FBF5-4509-AB8D-B4720EC941C5}" srcOrd="1" destOrd="0" parTransId="{A12276CD-8CC4-4F85-B050-1608FBA10BE5}" sibTransId="{04E74362-5806-4737-92E8-A78618E223A8}"/>
    <dgm:cxn modelId="{70111A2D-7569-420C-B728-73D10AE52034}" type="presOf" srcId="{3A52C663-B35B-4CE4-9721-1CD8B0E2DF86}" destId="{7D8609A7-0612-45DB-8508-BCD0FC4BF32E}" srcOrd="0" destOrd="0" presId="urn:microsoft.com/office/officeart/2005/8/layout/process3"/>
    <dgm:cxn modelId="{58118D30-BDD1-494A-9E21-40382D9C743F}" type="presOf" srcId="{2592B775-45C6-404B-94A7-921021CAE486}" destId="{1324D130-1C37-4542-918C-E423ED6A0E9E}" srcOrd="0" destOrd="0" presId="urn:microsoft.com/office/officeart/2005/8/layout/process3"/>
    <dgm:cxn modelId="{BF3C3463-8FA9-4400-B40F-F79B6D8938CC}" type="presOf" srcId="{63D151E1-F033-4213-B752-84B0CEBE8970}" destId="{869C34DA-73CF-49AD-9E8E-FD68606000EA}" srcOrd="0" destOrd="0" presId="urn:microsoft.com/office/officeart/2005/8/layout/process3"/>
    <dgm:cxn modelId="{11AB7E64-3D27-47E8-956F-AB82D9807594}" type="presOf" srcId="{5C286C9D-7E88-4ACC-AB49-0876FF460201}" destId="{044C3013-C17B-469B-8A39-A51D5ADFA1DC}" srcOrd="1" destOrd="0" presId="urn:microsoft.com/office/officeart/2005/8/layout/process3"/>
    <dgm:cxn modelId="{4305E545-DFA2-4D31-91D5-F813BB4FE15E}" srcId="{07DDDF0A-3C33-4EB0-AEF6-E7A918A6BD55}" destId="{50F6E75C-153B-4219-8F7A-80834914FE3E}" srcOrd="0" destOrd="0" parTransId="{03144C73-5988-4CB8-9A41-D5B89E3BB819}" sibTransId="{B4653529-2721-4430-ABB6-98A8D20E806E}"/>
    <dgm:cxn modelId="{99763E47-8112-4C29-BB2B-D73A157B8C4E}" type="presOf" srcId="{EB658815-0ECD-4595-A843-1E699DD52D73}" destId="{A0C9873D-9C71-46B1-B5C3-AB25325FE6EC}" srcOrd="1" destOrd="0" presId="urn:microsoft.com/office/officeart/2005/8/layout/process3"/>
    <dgm:cxn modelId="{6B0FE867-BEAE-4797-BCBB-0C4D1C14F19F}" srcId="{3A52C663-B35B-4CE4-9721-1CD8B0E2DF86}" destId="{63D151E1-F033-4213-B752-84B0CEBE8970}" srcOrd="0" destOrd="0" parTransId="{94C0D751-0B30-4819-BD86-94877974B126}" sibTransId="{2DF4262A-16E0-4804-8C4B-955687181456}"/>
    <dgm:cxn modelId="{8217FC48-AA06-4958-80D2-C2666B8595FF}" type="presOf" srcId="{8F34426A-E538-4910-B693-E2009A6883C4}" destId="{832BD10C-3FA7-423F-94F1-8E1F72950991}" srcOrd="0" destOrd="1" presId="urn:microsoft.com/office/officeart/2005/8/layout/process3"/>
    <dgm:cxn modelId="{B938D74A-E05D-47C6-B78B-89E21D203837}" srcId="{2592B775-45C6-404B-94A7-921021CAE486}" destId="{3A52C663-B35B-4CE4-9721-1CD8B0E2DF86}" srcOrd="2" destOrd="0" parTransId="{8CA65B30-1A7B-40C8-AB04-44E83E42592E}" sibTransId="{915171A7-85E2-44DE-BE56-8A240F308D02}"/>
    <dgm:cxn modelId="{6D9E254D-5F29-462A-96B4-20DB46FB1B77}" srcId="{EB658815-0ECD-4595-A843-1E699DD52D73}" destId="{62A691E3-0BAF-42D2-9AC2-D5676D743A8A}" srcOrd="0" destOrd="0" parTransId="{D04D1822-34CF-4F2A-A271-A2FEDEFAE105}" sibTransId="{BBC70090-384B-49C2-9DEE-6E55DDBB2EA3}"/>
    <dgm:cxn modelId="{CF89BB79-70D0-4B21-9F54-325BF5D0B12B}" type="presOf" srcId="{EB658815-0ECD-4595-A843-1E699DD52D73}" destId="{CFACEBFC-71B3-411E-93BC-E6F7913D3682}" srcOrd="0" destOrd="0" presId="urn:microsoft.com/office/officeart/2005/8/layout/process3"/>
    <dgm:cxn modelId="{65D73A7C-E611-4AA9-8BFB-ECB5282E64F0}" type="presOf" srcId="{07DDDF0A-3C33-4EB0-AEF6-E7A918A6BD55}" destId="{3A1F9B16-FAEE-4080-8EA2-7718DBD0C43B}" srcOrd="1" destOrd="0" presId="urn:microsoft.com/office/officeart/2005/8/layout/process3"/>
    <dgm:cxn modelId="{BE2ED889-ECC8-48D6-A4E0-D772426C5267}" type="presOf" srcId="{50F6E75C-153B-4219-8F7A-80834914FE3E}" destId="{832BD10C-3FA7-423F-94F1-8E1F72950991}" srcOrd="0" destOrd="0" presId="urn:microsoft.com/office/officeart/2005/8/layout/process3"/>
    <dgm:cxn modelId="{F7B5A398-DC5B-47E3-A061-EE1E8B49CEDC}" srcId="{2592B775-45C6-404B-94A7-921021CAE486}" destId="{07DDDF0A-3C33-4EB0-AEF6-E7A918A6BD55}" srcOrd="0" destOrd="0" parTransId="{11D641DD-5156-47BB-8E32-E5CC46F3CE89}" sibTransId="{10F3C5D7-BA12-405F-BD01-39E730ABB30B}"/>
    <dgm:cxn modelId="{DBCC6F9B-283A-45F4-B973-18D3D1C5B86C}" type="presOf" srcId="{10F3C5D7-BA12-405F-BD01-39E730ABB30B}" destId="{3960498A-0E08-4DA3-8CD0-096A525AE950}" srcOrd="1" destOrd="0" presId="urn:microsoft.com/office/officeart/2005/8/layout/process3"/>
    <dgm:cxn modelId="{CE7A82B1-BF97-4EDA-B23F-ED6C465C1F34}" type="presOf" srcId="{5C286C9D-7E88-4ACC-AB49-0876FF460201}" destId="{220C69C7-98DB-4FDA-9274-5A575D27518F}" srcOrd="0" destOrd="0" presId="urn:microsoft.com/office/officeart/2005/8/layout/process3"/>
    <dgm:cxn modelId="{115582B3-363C-4592-A9D5-22F0E74917EF}" type="presOf" srcId="{10F3C5D7-BA12-405F-BD01-39E730ABB30B}" destId="{56829C9C-6755-4B1B-9DEE-1BACAAC9E1FF}" srcOrd="0" destOrd="0" presId="urn:microsoft.com/office/officeart/2005/8/layout/process3"/>
    <dgm:cxn modelId="{79AC5BCB-F009-4DC2-B88A-ED82EBF63576}" type="presOf" srcId="{07DDDF0A-3C33-4EB0-AEF6-E7A918A6BD55}" destId="{CB007392-BC7D-44B1-B258-B95982D8D81D}" srcOrd="0" destOrd="0" presId="urn:microsoft.com/office/officeart/2005/8/layout/process3"/>
    <dgm:cxn modelId="{E78D5DDB-2E2B-41B0-A038-362A33C66747}" srcId="{2592B775-45C6-404B-94A7-921021CAE486}" destId="{EB658815-0ECD-4595-A843-1E699DD52D73}" srcOrd="1" destOrd="0" parTransId="{065CE224-0ED5-4915-9641-79BFE559681F}" sibTransId="{5C286C9D-7E88-4ACC-AB49-0876FF460201}"/>
    <dgm:cxn modelId="{090D66FF-97A4-4B0B-A3B3-AFD07D80CE9A}" type="presOf" srcId="{62A691E3-0BAF-42D2-9AC2-D5676D743A8A}" destId="{1C6891EE-FB83-4C18-8102-784E2ACAFBBE}" srcOrd="0" destOrd="0" presId="urn:microsoft.com/office/officeart/2005/8/layout/process3"/>
    <dgm:cxn modelId="{295ABA46-62C3-41CA-8973-5CDCCD08B8B1}" type="presParOf" srcId="{1324D130-1C37-4542-918C-E423ED6A0E9E}" destId="{D7A06EC4-78B8-422A-997C-E36D212B94C6}" srcOrd="0" destOrd="0" presId="urn:microsoft.com/office/officeart/2005/8/layout/process3"/>
    <dgm:cxn modelId="{B4C1F5E4-2614-4F00-B438-ECE37001837E}" type="presParOf" srcId="{D7A06EC4-78B8-422A-997C-E36D212B94C6}" destId="{CB007392-BC7D-44B1-B258-B95982D8D81D}" srcOrd="0" destOrd="0" presId="urn:microsoft.com/office/officeart/2005/8/layout/process3"/>
    <dgm:cxn modelId="{395AA58D-750E-4BE6-AD2E-BC137896913E}" type="presParOf" srcId="{D7A06EC4-78B8-422A-997C-E36D212B94C6}" destId="{3A1F9B16-FAEE-4080-8EA2-7718DBD0C43B}" srcOrd="1" destOrd="0" presId="urn:microsoft.com/office/officeart/2005/8/layout/process3"/>
    <dgm:cxn modelId="{9A5EC234-3878-4B76-85C7-31AE6B057B20}" type="presParOf" srcId="{D7A06EC4-78B8-422A-997C-E36D212B94C6}" destId="{832BD10C-3FA7-423F-94F1-8E1F72950991}" srcOrd="2" destOrd="0" presId="urn:microsoft.com/office/officeart/2005/8/layout/process3"/>
    <dgm:cxn modelId="{26A76D0D-D2D4-4194-AD20-34FB2FB32FE9}" type="presParOf" srcId="{1324D130-1C37-4542-918C-E423ED6A0E9E}" destId="{56829C9C-6755-4B1B-9DEE-1BACAAC9E1FF}" srcOrd="1" destOrd="0" presId="urn:microsoft.com/office/officeart/2005/8/layout/process3"/>
    <dgm:cxn modelId="{D18FE72E-F2A8-4797-AD2B-38946903B70F}" type="presParOf" srcId="{56829C9C-6755-4B1B-9DEE-1BACAAC9E1FF}" destId="{3960498A-0E08-4DA3-8CD0-096A525AE950}" srcOrd="0" destOrd="0" presId="urn:microsoft.com/office/officeart/2005/8/layout/process3"/>
    <dgm:cxn modelId="{1077F4D7-9697-418A-9228-63BE2A0C2DCA}" type="presParOf" srcId="{1324D130-1C37-4542-918C-E423ED6A0E9E}" destId="{5F786C7B-03C6-442A-9479-DDBA083D1C53}" srcOrd="2" destOrd="0" presId="urn:microsoft.com/office/officeart/2005/8/layout/process3"/>
    <dgm:cxn modelId="{507BE965-2EC0-4C7D-8DE5-64B455320C9D}" type="presParOf" srcId="{5F786C7B-03C6-442A-9479-DDBA083D1C53}" destId="{CFACEBFC-71B3-411E-93BC-E6F7913D3682}" srcOrd="0" destOrd="0" presId="urn:microsoft.com/office/officeart/2005/8/layout/process3"/>
    <dgm:cxn modelId="{2D4866B2-542E-4EC8-A1AA-0BC1A27DA6A5}" type="presParOf" srcId="{5F786C7B-03C6-442A-9479-DDBA083D1C53}" destId="{A0C9873D-9C71-46B1-B5C3-AB25325FE6EC}" srcOrd="1" destOrd="0" presId="urn:microsoft.com/office/officeart/2005/8/layout/process3"/>
    <dgm:cxn modelId="{1C72D70A-5C08-41E1-A0CB-A3B17670F583}" type="presParOf" srcId="{5F786C7B-03C6-442A-9479-DDBA083D1C53}" destId="{1C6891EE-FB83-4C18-8102-784E2ACAFBBE}" srcOrd="2" destOrd="0" presId="urn:microsoft.com/office/officeart/2005/8/layout/process3"/>
    <dgm:cxn modelId="{2380BF38-9525-44FD-8723-6B2747901456}" type="presParOf" srcId="{1324D130-1C37-4542-918C-E423ED6A0E9E}" destId="{220C69C7-98DB-4FDA-9274-5A575D27518F}" srcOrd="3" destOrd="0" presId="urn:microsoft.com/office/officeart/2005/8/layout/process3"/>
    <dgm:cxn modelId="{7EA0F95E-8669-44C4-8C0E-C382354A6C7A}" type="presParOf" srcId="{220C69C7-98DB-4FDA-9274-5A575D27518F}" destId="{044C3013-C17B-469B-8A39-A51D5ADFA1DC}" srcOrd="0" destOrd="0" presId="urn:microsoft.com/office/officeart/2005/8/layout/process3"/>
    <dgm:cxn modelId="{C9EB5FA5-B905-4B7D-A788-B0F3231833D1}" type="presParOf" srcId="{1324D130-1C37-4542-918C-E423ED6A0E9E}" destId="{61FFF59F-50F0-48CC-8BEA-F92674FFB4D7}" srcOrd="4" destOrd="0" presId="urn:microsoft.com/office/officeart/2005/8/layout/process3"/>
    <dgm:cxn modelId="{BD3A1643-0453-4B03-B9B7-342C7A47C8A0}" type="presParOf" srcId="{61FFF59F-50F0-48CC-8BEA-F92674FFB4D7}" destId="{7D8609A7-0612-45DB-8508-BCD0FC4BF32E}" srcOrd="0" destOrd="0" presId="urn:microsoft.com/office/officeart/2005/8/layout/process3"/>
    <dgm:cxn modelId="{B0B66E12-3187-47BC-AD74-28FB9B208040}" type="presParOf" srcId="{61FFF59F-50F0-48CC-8BEA-F92674FFB4D7}" destId="{9C1D5CB5-3603-49AD-9D7B-28E487B65785}" srcOrd="1" destOrd="0" presId="urn:microsoft.com/office/officeart/2005/8/layout/process3"/>
    <dgm:cxn modelId="{BF76CA15-351F-43F7-9FD5-54849D271D66}" type="presParOf" srcId="{61FFF59F-50F0-48CC-8BEA-F92674FFB4D7}" destId="{869C34DA-73CF-49AD-9E8E-FD68606000E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016AA-8575-4D95-8AD8-3F3FD29AB1D7}">
      <dsp:nvSpPr>
        <dsp:cNvPr id="0" name=""/>
        <dsp:cNvSpPr/>
      </dsp:nvSpPr>
      <dsp:spPr>
        <a:xfrm>
          <a:off x="0" y="5100465"/>
          <a:ext cx="11286094" cy="59626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經費明細</a:t>
          </a:r>
        </a:p>
      </dsp:txBody>
      <dsp:txXfrm>
        <a:off x="17464" y="5117929"/>
        <a:ext cx="3350900" cy="561339"/>
      </dsp:txXfrm>
    </dsp:sp>
    <dsp:sp modelId="{3B76F7C1-FF02-463A-85A4-B00DE3F8CF85}">
      <dsp:nvSpPr>
        <dsp:cNvPr id="0" name=""/>
        <dsp:cNvSpPr/>
      </dsp:nvSpPr>
      <dsp:spPr>
        <a:xfrm>
          <a:off x="0" y="4114450"/>
          <a:ext cx="11286094" cy="838566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經費大項</a:t>
          </a:r>
        </a:p>
      </dsp:txBody>
      <dsp:txXfrm>
        <a:off x="24561" y="4139011"/>
        <a:ext cx="3336706" cy="789444"/>
      </dsp:txXfrm>
    </dsp:sp>
    <dsp:sp modelId="{CD7D450B-0FAD-4410-BB0C-BE9A27832CF3}">
      <dsp:nvSpPr>
        <dsp:cNvPr id="0" name=""/>
        <dsp:cNvSpPr/>
      </dsp:nvSpPr>
      <dsp:spPr>
        <a:xfrm>
          <a:off x="0" y="2647468"/>
          <a:ext cx="11286094" cy="134405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計畫分類</a:t>
          </a:r>
        </a:p>
      </dsp:txBody>
      <dsp:txXfrm>
        <a:off x="39366" y="2686834"/>
        <a:ext cx="3307096" cy="1265325"/>
      </dsp:txXfrm>
    </dsp:sp>
    <dsp:sp modelId="{F045B88E-AA56-4B2C-BF28-8423883E98A1}">
      <dsp:nvSpPr>
        <dsp:cNvPr id="0" name=""/>
        <dsp:cNvSpPr/>
      </dsp:nvSpPr>
      <dsp:spPr>
        <a:xfrm>
          <a:off x="0" y="1926278"/>
          <a:ext cx="11286094" cy="59626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計畫選擇</a:t>
          </a:r>
        </a:p>
      </dsp:txBody>
      <dsp:txXfrm>
        <a:off x="17464" y="1943742"/>
        <a:ext cx="3350900" cy="561339"/>
      </dsp:txXfrm>
    </dsp:sp>
    <dsp:sp modelId="{FE521C2C-1F2F-4A48-9C4F-1376FB342CAF}">
      <dsp:nvSpPr>
        <dsp:cNvPr id="0" name=""/>
        <dsp:cNvSpPr/>
      </dsp:nvSpPr>
      <dsp:spPr>
        <a:xfrm>
          <a:off x="0" y="1073875"/>
          <a:ext cx="11286094" cy="59626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部門別</a:t>
          </a:r>
        </a:p>
      </dsp:txBody>
      <dsp:txXfrm>
        <a:off x="17464" y="1091339"/>
        <a:ext cx="3350900" cy="561339"/>
      </dsp:txXfrm>
    </dsp:sp>
    <dsp:sp modelId="{DE799F39-4473-4BF6-B005-F45C7EF97198}">
      <dsp:nvSpPr>
        <dsp:cNvPr id="0" name=""/>
        <dsp:cNvSpPr/>
      </dsp:nvSpPr>
      <dsp:spPr>
        <a:xfrm>
          <a:off x="0" y="382290"/>
          <a:ext cx="11286094" cy="596267"/>
        </a:xfrm>
        <a:prstGeom prst="roundRect">
          <a:avLst>
            <a:gd name="adj" fmla="val 10000"/>
          </a:avLst>
        </a:prstGeom>
        <a:solidFill>
          <a:srgbClr val="A5A5A5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Segoe UI"/>
              <a:ea typeface="+mn-ea"/>
              <a:cs typeface="+mn-cs"/>
            </a:rPr>
            <a:t>學年度</a:t>
          </a:r>
        </a:p>
      </dsp:txBody>
      <dsp:txXfrm>
        <a:off x="17464" y="399754"/>
        <a:ext cx="3350900" cy="561339"/>
      </dsp:txXfrm>
    </dsp:sp>
    <dsp:sp modelId="{266A5B5F-6498-4DB4-9CF0-E4FC25D5ABFD}">
      <dsp:nvSpPr>
        <dsp:cNvPr id="0" name=""/>
        <dsp:cNvSpPr/>
      </dsp:nvSpPr>
      <dsp:spPr>
        <a:xfrm>
          <a:off x="6274012" y="393081"/>
          <a:ext cx="1452134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115</a:t>
          </a: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學年度</a:t>
          </a:r>
        </a:p>
      </dsp:txBody>
      <dsp:txXfrm>
        <a:off x="6288565" y="407634"/>
        <a:ext cx="1423028" cy="467783"/>
      </dsp:txXfrm>
    </dsp:sp>
    <dsp:sp modelId="{7BAB9B53-45B6-4D28-A121-82011BDD91E0}">
      <dsp:nvSpPr>
        <dsp:cNvPr id="0" name=""/>
        <dsp:cNvSpPr/>
      </dsp:nvSpPr>
      <dsp:spPr>
        <a:xfrm>
          <a:off x="4980661" y="889971"/>
          <a:ext cx="2019417" cy="268424"/>
        </a:xfrm>
        <a:custGeom>
          <a:avLst/>
          <a:gdLst/>
          <a:ahLst/>
          <a:cxnLst/>
          <a:rect l="0" t="0" r="0" b="0"/>
          <a:pathLst>
            <a:path>
              <a:moveTo>
                <a:pt x="1996144" y="0"/>
              </a:moveTo>
              <a:lnTo>
                <a:pt x="1996144" y="128158"/>
              </a:lnTo>
              <a:lnTo>
                <a:pt x="0" y="128158"/>
              </a:lnTo>
              <a:lnTo>
                <a:pt x="0" y="256316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2A8EA4-CAB4-46CE-8CA1-9E2E4C2982C7}">
      <dsp:nvSpPr>
        <dsp:cNvPr id="0" name=""/>
        <dsp:cNvSpPr/>
      </dsp:nvSpPr>
      <dsp:spPr>
        <a:xfrm>
          <a:off x="4607994" y="1158395"/>
          <a:ext cx="745334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校內款</a:t>
          </a:r>
        </a:p>
      </dsp:txBody>
      <dsp:txXfrm>
        <a:off x="4622547" y="1172948"/>
        <a:ext cx="716228" cy="467783"/>
      </dsp:txXfrm>
    </dsp:sp>
    <dsp:sp modelId="{C5BC782A-B0AA-4923-BC1C-7D7B0E84C117}">
      <dsp:nvSpPr>
        <dsp:cNvPr id="0" name=""/>
        <dsp:cNvSpPr/>
      </dsp:nvSpPr>
      <dsp:spPr>
        <a:xfrm>
          <a:off x="4211583" y="1655285"/>
          <a:ext cx="769078" cy="320682"/>
        </a:xfrm>
        <a:custGeom>
          <a:avLst/>
          <a:gdLst/>
          <a:ahLst/>
          <a:cxnLst/>
          <a:rect l="0" t="0" r="0" b="0"/>
          <a:pathLst>
            <a:path>
              <a:moveTo>
                <a:pt x="734386" y="0"/>
              </a:moveTo>
              <a:lnTo>
                <a:pt x="734386" y="153108"/>
              </a:lnTo>
              <a:lnTo>
                <a:pt x="0" y="153108"/>
              </a:lnTo>
              <a:lnTo>
                <a:pt x="0" y="306217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2B102E-CDBE-48FC-9FAB-A74A62094FF5}">
      <dsp:nvSpPr>
        <dsp:cNvPr id="0" name=""/>
        <dsp:cNvSpPr/>
      </dsp:nvSpPr>
      <dsp:spPr>
        <a:xfrm>
          <a:off x="3450880" y="1975967"/>
          <a:ext cx="1521405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校內部門預算</a:t>
          </a:r>
        </a:p>
      </dsp:txBody>
      <dsp:txXfrm>
        <a:off x="3465433" y="1990520"/>
        <a:ext cx="1492299" cy="467783"/>
      </dsp:txXfrm>
    </dsp:sp>
    <dsp:sp modelId="{F373AA07-4540-4D7B-B8D6-A8F3C9AFF778}">
      <dsp:nvSpPr>
        <dsp:cNvPr id="0" name=""/>
        <dsp:cNvSpPr/>
      </dsp:nvSpPr>
      <dsp:spPr>
        <a:xfrm>
          <a:off x="4164968" y="2472857"/>
          <a:ext cx="91440" cy="572650"/>
        </a:xfrm>
        <a:custGeom>
          <a:avLst/>
          <a:gdLst/>
          <a:ahLst/>
          <a:cxnLst/>
          <a:rect l="0" t="0" r="0" b="0"/>
          <a:pathLst>
            <a:path>
              <a:moveTo>
                <a:pt x="46574" y="0"/>
              </a:moveTo>
              <a:lnTo>
                <a:pt x="46574" y="273409"/>
              </a:lnTo>
              <a:lnTo>
                <a:pt x="45720" y="273409"/>
              </a:lnTo>
              <a:lnTo>
                <a:pt x="45720" y="54681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B00916-25DB-47B2-852C-2C1C6D7952BC}">
      <dsp:nvSpPr>
        <dsp:cNvPr id="0" name=""/>
        <dsp:cNvSpPr/>
      </dsp:nvSpPr>
      <dsp:spPr>
        <a:xfrm>
          <a:off x="3441023" y="3045507"/>
          <a:ext cx="1539331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200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 </a:t>
          </a:r>
          <a:r>
            <a:rPr lang="zh-TW" altLang="en-US" sz="12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無</a:t>
          </a:r>
        </a:p>
      </dsp:txBody>
      <dsp:txXfrm>
        <a:off x="3455576" y="3060060"/>
        <a:ext cx="1510225" cy="467783"/>
      </dsp:txXfrm>
    </dsp:sp>
    <dsp:sp modelId="{9EA5A704-395F-4918-99B2-EE0532AAE28C}">
      <dsp:nvSpPr>
        <dsp:cNvPr id="0" name=""/>
        <dsp:cNvSpPr/>
      </dsp:nvSpPr>
      <dsp:spPr>
        <a:xfrm>
          <a:off x="4164968" y="3542396"/>
          <a:ext cx="91440" cy="6573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3865"/>
              </a:lnTo>
              <a:lnTo>
                <a:pt x="53605" y="313865"/>
              </a:lnTo>
              <a:lnTo>
                <a:pt x="53605" y="627731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BCA39C-F466-40DB-BDCF-A25A6720237E}">
      <dsp:nvSpPr>
        <dsp:cNvPr id="0" name=""/>
        <dsp:cNvSpPr/>
      </dsp:nvSpPr>
      <dsp:spPr>
        <a:xfrm>
          <a:off x="3398274" y="4199781"/>
          <a:ext cx="1641344" cy="635998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人事費、業務費、折舊、推廣支出、設備費、    收入、其他費用等</a:t>
          </a:r>
        </a:p>
      </dsp:txBody>
      <dsp:txXfrm>
        <a:off x="3416902" y="4218409"/>
        <a:ext cx="1604088" cy="598742"/>
      </dsp:txXfrm>
    </dsp:sp>
    <dsp:sp modelId="{C5EA8B1B-56C6-43BB-919C-FF8B965A3B11}">
      <dsp:nvSpPr>
        <dsp:cNvPr id="0" name=""/>
        <dsp:cNvSpPr/>
      </dsp:nvSpPr>
      <dsp:spPr>
        <a:xfrm>
          <a:off x="4980661" y="1655285"/>
          <a:ext cx="1107840" cy="3206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108"/>
              </a:lnTo>
              <a:lnTo>
                <a:pt x="1057867" y="153108"/>
              </a:lnTo>
              <a:lnTo>
                <a:pt x="1057867" y="306217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DCBF6F-FBDB-451C-BDDD-B13B150D8209}">
      <dsp:nvSpPr>
        <dsp:cNvPr id="0" name=""/>
        <dsp:cNvSpPr/>
      </dsp:nvSpPr>
      <dsp:spPr>
        <a:xfrm>
          <a:off x="5387865" y="1975967"/>
          <a:ext cx="1401272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補助及配合款 </a:t>
          </a: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-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不含校內款及配合款</a:t>
          </a:r>
        </a:p>
      </dsp:txBody>
      <dsp:txXfrm>
        <a:off x="5402418" y="1990520"/>
        <a:ext cx="1372166" cy="467783"/>
      </dsp:txXfrm>
    </dsp:sp>
    <dsp:sp modelId="{17CE7546-E000-408F-B72C-E7C247532937}">
      <dsp:nvSpPr>
        <dsp:cNvPr id="0" name=""/>
        <dsp:cNvSpPr/>
      </dsp:nvSpPr>
      <dsp:spPr>
        <a:xfrm>
          <a:off x="6042782" y="2472857"/>
          <a:ext cx="91440" cy="2499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9337"/>
              </a:lnTo>
              <a:lnTo>
                <a:pt x="56167" y="119337"/>
              </a:lnTo>
              <a:lnTo>
                <a:pt x="56167" y="23867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DACC23-4574-4FC4-B3F2-9339370AB5B4}">
      <dsp:nvSpPr>
        <dsp:cNvPr id="0" name=""/>
        <dsp:cNvSpPr/>
      </dsp:nvSpPr>
      <dsp:spPr>
        <a:xfrm>
          <a:off x="5276498" y="2722807"/>
          <a:ext cx="1645891" cy="114983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高教深耕、</a:t>
          </a:r>
          <a:r>
            <a:rPr lang="en-US" altLang="zh-TW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USR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計畫、學輔經費、創新人力、教育部工讀金、勞動部、產業學院計畫、雙語計畫之</a:t>
          </a:r>
          <a:r>
            <a:rPr lang="zh-TW" altLang="en-US" sz="1100" b="1" kern="1200" dirty="0">
              <a:solidFill>
                <a:sysClr val="window" lastClr="FFFFFF">
                  <a:lumMod val="95000"/>
                </a:sysClr>
              </a:solidFill>
              <a:latin typeface="Segoe UI"/>
              <a:ea typeface="+mn-ea"/>
              <a:cs typeface="+mn-cs"/>
            </a:rPr>
            <a:t>配合款</a:t>
          </a:r>
        </a:p>
      </dsp:txBody>
      <dsp:txXfrm>
        <a:off x="5310175" y="2756484"/>
        <a:ext cx="1578537" cy="1082477"/>
      </dsp:txXfrm>
    </dsp:sp>
    <dsp:sp modelId="{AC4080BC-7CAA-4E72-BE32-DD09FAC6C354}">
      <dsp:nvSpPr>
        <dsp:cNvPr id="0" name=""/>
        <dsp:cNvSpPr/>
      </dsp:nvSpPr>
      <dsp:spPr>
        <a:xfrm>
          <a:off x="6052471" y="3872639"/>
          <a:ext cx="91440" cy="367012"/>
        </a:xfrm>
        <a:custGeom>
          <a:avLst/>
          <a:gdLst/>
          <a:ahLst/>
          <a:cxnLst/>
          <a:rect l="0" t="0" r="0" b="0"/>
          <a:pathLst>
            <a:path>
              <a:moveTo>
                <a:pt x="46915" y="0"/>
              </a:moveTo>
              <a:lnTo>
                <a:pt x="46915" y="175228"/>
              </a:lnTo>
              <a:lnTo>
                <a:pt x="45720" y="175228"/>
              </a:lnTo>
              <a:lnTo>
                <a:pt x="45720" y="35045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2B5BCF-13C5-4F3A-BAC8-D2892A1D904F}">
      <dsp:nvSpPr>
        <dsp:cNvPr id="0" name=""/>
        <dsp:cNvSpPr/>
      </dsp:nvSpPr>
      <dsp:spPr>
        <a:xfrm>
          <a:off x="5214538" y="4239651"/>
          <a:ext cx="1767306" cy="496889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人事費、業務費、設備費</a:t>
          </a:r>
        </a:p>
      </dsp:txBody>
      <dsp:txXfrm>
        <a:off x="5229091" y="4254204"/>
        <a:ext cx="1738200" cy="467783"/>
      </dsp:txXfrm>
    </dsp:sp>
    <dsp:sp modelId="{73AC8F05-7446-40B7-899E-04850DCE7FA1}">
      <dsp:nvSpPr>
        <dsp:cNvPr id="0" name=""/>
        <dsp:cNvSpPr/>
      </dsp:nvSpPr>
      <dsp:spPr>
        <a:xfrm>
          <a:off x="7000079" y="889971"/>
          <a:ext cx="2079059" cy="259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001"/>
              </a:lnTo>
              <a:lnTo>
                <a:pt x="1917457" y="124001"/>
              </a:lnTo>
              <a:lnTo>
                <a:pt x="1917457" y="248003"/>
              </a:lnTo>
            </a:path>
          </a:pathLst>
        </a:custGeom>
        <a:noFill/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2CE72-C43D-48BA-AD70-DE47F1BEC521}">
      <dsp:nvSpPr>
        <dsp:cNvPr id="0" name=""/>
        <dsp:cNvSpPr/>
      </dsp:nvSpPr>
      <dsp:spPr>
        <a:xfrm>
          <a:off x="8706471" y="1149690"/>
          <a:ext cx="745334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校外款</a:t>
          </a:r>
        </a:p>
      </dsp:txBody>
      <dsp:txXfrm>
        <a:off x="8721024" y="1164243"/>
        <a:ext cx="716228" cy="467783"/>
      </dsp:txXfrm>
    </dsp:sp>
    <dsp:sp modelId="{60C13E5B-929A-40A2-9921-497CF6C2DB27}">
      <dsp:nvSpPr>
        <dsp:cNvPr id="0" name=""/>
        <dsp:cNvSpPr/>
      </dsp:nvSpPr>
      <dsp:spPr>
        <a:xfrm>
          <a:off x="8082930" y="1646579"/>
          <a:ext cx="996207" cy="329387"/>
        </a:xfrm>
        <a:custGeom>
          <a:avLst/>
          <a:gdLst/>
          <a:ahLst/>
          <a:cxnLst/>
          <a:rect l="0" t="0" r="0" b="0"/>
          <a:pathLst>
            <a:path>
              <a:moveTo>
                <a:pt x="951271" y="0"/>
              </a:moveTo>
              <a:lnTo>
                <a:pt x="951271" y="157264"/>
              </a:lnTo>
              <a:lnTo>
                <a:pt x="0" y="157264"/>
              </a:lnTo>
              <a:lnTo>
                <a:pt x="0" y="314529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D1A6FA-C9CE-4957-8DEB-1F8994C539F7}">
      <dsp:nvSpPr>
        <dsp:cNvPr id="0" name=""/>
        <dsp:cNvSpPr/>
      </dsp:nvSpPr>
      <dsp:spPr>
        <a:xfrm>
          <a:off x="7284163" y="1975967"/>
          <a:ext cx="1597534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補助及配合款</a:t>
          </a:r>
          <a:r>
            <a:rPr lang="en-US" altLang="zh-TW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-</a:t>
          </a: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    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不含校內款及配合款</a:t>
          </a:r>
        </a:p>
      </dsp:txBody>
      <dsp:txXfrm>
        <a:off x="7298716" y="1990520"/>
        <a:ext cx="1568428" cy="467783"/>
      </dsp:txXfrm>
    </dsp:sp>
    <dsp:sp modelId="{BEA2AB4C-484E-49F1-83E2-178634048823}">
      <dsp:nvSpPr>
        <dsp:cNvPr id="0" name=""/>
        <dsp:cNvSpPr/>
      </dsp:nvSpPr>
      <dsp:spPr>
        <a:xfrm>
          <a:off x="8037210" y="2472857"/>
          <a:ext cx="91440" cy="2964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550"/>
              </a:lnTo>
              <a:lnTo>
                <a:pt x="55050" y="141550"/>
              </a:lnTo>
              <a:lnTo>
                <a:pt x="55050" y="283100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0652A0-7438-4E11-856D-9E521E2A78EB}">
      <dsp:nvSpPr>
        <dsp:cNvPr id="0" name=""/>
        <dsp:cNvSpPr/>
      </dsp:nvSpPr>
      <dsp:spPr>
        <a:xfrm>
          <a:off x="7290815" y="2769331"/>
          <a:ext cx="1603772" cy="113537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高教深耕、</a:t>
          </a:r>
          <a:r>
            <a:rPr lang="en-US" altLang="zh-TW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USR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計畫、學輔經費、創新人力、教育部工讀金、勞動部、產業學院計畫、雙語計畫之補助款</a:t>
          </a:r>
        </a:p>
      </dsp:txBody>
      <dsp:txXfrm>
        <a:off x="7324069" y="2802585"/>
        <a:ext cx="1537264" cy="1068864"/>
      </dsp:txXfrm>
    </dsp:sp>
    <dsp:sp modelId="{A04B4E27-3135-4E27-9161-29A2A4D4CEE1}">
      <dsp:nvSpPr>
        <dsp:cNvPr id="0" name=""/>
        <dsp:cNvSpPr/>
      </dsp:nvSpPr>
      <dsp:spPr>
        <a:xfrm>
          <a:off x="8046981" y="3904703"/>
          <a:ext cx="91440" cy="3500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7126"/>
              </a:lnTo>
              <a:lnTo>
                <a:pt x="57947" y="167126"/>
              </a:lnTo>
              <a:lnTo>
                <a:pt x="57947" y="33425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430CD3-3FCD-453C-BA4C-0E9C15473726}">
      <dsp:nvSpPr>
        <dsp:cNvPr id="0" name=""/>
        <dsp:cNvSpPr/>
      </dsp:nvSpPr>
      <dsp:spPr>
        <a:xfrm>
          <a:off x="7218331" y="4254747"/>
          <a:ext cx="1774349" cy="496889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人事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費、業務費、設備費</a:t>
          </a:r>
        </a:p>
      </dsp:txBody>
      <dsp:txXfrm>
        <a:off x="7232884" y="4269300"/>
        <a:ext cx="1745243" cy="467783"/>
      </dsp:txXfrm>
    </dsp:sp>
    <dsp:sp modelId="{9D232906-647D-4C6F-908C-7D62C0B957DE}">
      <dsp:nvSpPr>
        <dsp:cNvPr id="0" name=""/>
        <dsp:cNvSpPr/>
      </dsp:nvSpPr>
      <dsp:spPr>
        <a:xfrm>
          <a:off x="9079138" y="1646579"/>
          <a:ext cx="1045359" cy="329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264"/>
              </a:lnTo>
              <a:lnTo>
                <a:pt x="998204" y="157264"/>
              </a:lnTo>
              <a:lnTo>
                <a:pt x="998204" y="314529"/>
              </a:lnTo>
            </a:path>
          </a:pathLst>
        </a:custGeom>
        <a:noFill/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6165D1-4111-42EB-963B-FDC9B44ECC51}">
      <dsp:nvSpPr>
        <dsp:cNvPr id="0" name=""/>
        <dsp:cNvSpPr/>
      </dsp:nvSpPr>
      <dsp:spPr>
        <a:xfrm>
          <a:off x="9287796" y="1975967"/>
          <a:ext cx="1673401" cy="49688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4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研究計畫</a:t>
          </a:r>
        </a:p>
      </dsp:txBody>
      <dsp:txXfrm>
        <a:off x="9302349" y="1990520"/>
        <a:ext cx="1644295" cy="467783"/>
      </dsp:txXfrm>
    </dsp:sp>
    <dsp:sp modelId="{5C4B48C2-C094-464B-91B4-C2FC5C17E038}">
      <dsp:nvSpPr>
        <dsp:cNvPr id="0" name=""/>
        <dsp:cNvSpPr/>
      </dsp:nvSpPr>
      <dsp:spPr>
        <a:xfrm>
          <a:off x="10078777" y="2472857"/>
          <a:ext cx="91440" cy="2979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2254"/>
              </a:lnTo>
              <a:lnTo>
                <a:pt x="82529" y="142254"/>
              </a:lnTo>
              <a:lnTo>
                <a:pt x="82529" y="28450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B187B-072B-4589-B2D8-6B1F7527FC6C}">
      <dsp:nvSpPr>
        <dsp:cNvPr id="0" name=""/>
        <dsp:cNvSpPr/>
      </dsp:nvSpPr>
      <dsp:spPr>
        <a:xfrm>
          <a:off x="9263521" y="2770806"/>
          <a:ext cx="1799050" cy="9823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老師研究計畫                  </a:t>
          </a:r>
          <a:r>
            <a:rPr lang="en-US" altLang="zh-TW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(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國科會、長庚醫院、      台塑企業、產學廠商、    經濟部、衛福部等</a:t>
          </a:r>
          <a:r>
            <a:rPr lang="en-US" altLang="zh-TW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)</a:t>
          </a:r>
          <a:endParaRPr lang="zh-TW" altLang="en-US" sz="1100" b="1" kern="1200" dirty="0">
            <a:solidFill>
              <a:sysClr val="window" lastClr="FFFFFF"/>
            </a:solidFill>
            <a:latin typeface="Segoe UI"/>
            <a:ea typeface="+mn-ea"/>
            <a:cs typeface="+mn-cs"/>
          </a:endParaRPr>
        </a:p>
      </dsp:txBody>
      <dsp:txXfrm>
        <a:off x="9292293" y="2799578"/>
        <a:ext cx="1741506" cy="924801"/>
      </dsp:txXfrm>
    </dsp:sp>
    <dsp:sp modelId="{3620079B-5D80-4D66-B943-58C29B33088D}">
      <dsp:nvSpPr>
        <dsp:cNvPr id="0" name=""/>
        <dsp:cNvSpPr/>
      </dsp:nvSpPr>
      <dsp:spPr>
        <a:xfrm>
          <a:off x="10117326" y="3753152"/>
          <a:ext cx="91440" cy="5143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583"/>
              </a:lnTo>
              <a:lnTo>
                <a:pt x="58644" y="245583"/>
              </a:lnTo>
              <a:lnTo>
                <a:pt x="58644" y="49116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EEEC52-BC3E-406A-B352-6854B2487C3D}">
      <dsp:nvSpPr>
        <dsp:cNvPr id="0" name=""/>
        <dsp:cNvSpPr/>
      </dsp:nvSpPr>
      <dsp:spPr>
        <a:xfrm>
          <a:off x="9245789" y="4267522"/>
          <a:ext cx="1861583" cy="496889"/>
        </a:xfrm>
        <a:prstGeom prst="roundRect">
          <a:avLst>
            <a:gd name="adj" fmla="val 10000"/>
          </a:avLst>
        </a:prstGeom>
        <a:solidFill>
          <a:srgbClr val="ED7D31">
            <a:lumMod val="75000"/>
          </a:srgb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人事費、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微軟正黑體" panose="020B0604030504040204" pitchFamily="34" charset="-120"/>
              <a:cs typeface="+mn-cs"/>
            </a:rPr>
            <a:t>業務</a:t>
          </a:r>
          <a:r>
            <a:rPr lang="zh-TW" altLang="en-US" sz="1100" b="1" kern="1200" dirty="0">
              <a:solidFill>
                <a:sysClr val="window" lastClr="FFFFFF"/>
              </a:solidFill>
              <a:latin typeface="Segoe UI"/>
              <a:ea typeface="+mn-ea"/>
              <a:cs typeface="+mn-cs"/>
            </a:rPr>
            <a:t>費、設備費</a:t>
          </a:r>
        </a:p>
      </dsp:txBody>
      <dsp:txXfrm>
        <a:off x="9260342" y="4282075"/>
        <a:ext cx="1832477" cy="4677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1F9B16-FAEE-4080-8EA2-7718DBD0C43B}">
      <dsp:nvSpPr>
        <dsp:cNvPr id="0" name=""/>
        <dsp:cNvSpPr/>
      </dsp:nvSpPr>
      <dsp:spPr>
        <a:xfrm>
          <a:off x="107832" y="0"/>
          <a:ext cx="2356718" cy="11321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kern="1200" dirty="0"/>
            <a:t>選擇計畫分類</a:t>
          </a:r>
        </a:p>
      </dsp:txBody>
      <dsp:txXfrm>
        <a:off x="107832" y="0"/>
        <a:ext cx="2356718" cy="754794"/>
      </dsp:txXfrm>
    </dsp:sp>
    <dsp:sp modelId="{832BD10C-3FA7-423F-94F1-8E1F72950991}">
      <dsp:nvSpPr>
        <dsp:cNvPr id="0" name=""/>
        <dsp:cNvSpPr/>
      </dsp:nvSpPr>
      <dsp:spPr>
        <a:xfrm>
          <a:off x="16036" y="917404"/>
          <a:ext cx="2744964" cy="1350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300" kern="1200" dirty="0"/>
            <a:t>一定要先決定要編列的計畫類別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TW" sz="1300" kern="1200" dirty="0"/>
            <a:t>CMRPF(</a:t>
          </a:r>
          <a:r>
            <a:rPr lang="zh-TW" altLang="en-US" sz="1300" kern="1200" dirty="0"/>
            <a:t>長庚醫院</a:t>
          </a:r>
          <a:r>
            <a:rPr lang="en-US" altLang="zh-TW" sz="1300" kern="1200" dirty="0"/>
            <a:t>)</a:t>
          </a:r>
          <a:r>
            <a:rPr lang="zh-TW" altLang="en-US" sz="1300" kern="1200" dirty="0"/>
            <a:t>、</a:t>
          </a:r>
          <a:r>
            <a:rPr lang="en-US" altLang="zh-TW" sz="1300" kern="1200" dirty="0"/>
            <a:t>NMRPF(</a:t>
          </a:r>
          <a:r>
            <a:rPr lang="zh-TW" altLang="en-US" sz="1300" kern="1200" dirty="0"/>
            <a:t>國科會</a:t>
          </a:r>
          <a:r>
            <a:rPr lang="en-US" altLang="zh-TW" sz="1300" kern="1200" dirty="0"/>
            <a:t>)</a:t>
          </a:r>
          <a:r>
            <a:rPr lang="zh-TW" altLang="en-US" sz="1300" kern="1200" dirty="0"/>
            <a:t>、</a:t>
          </a:r>
          <a:r>
            <a:rPr lang="en-US" altLang="zh-TW" sz="1300" kern="1200" dirty="0"/>
            <a:t>SCRPF(</a:t>
          </a:r>
          <a:r>
            <a:rPr lang="zh-TW" altLang="en-US" sz="1300" kern="1200" dirty="0"/>
            <a:t>廠商</a:t>
          </a:r>
          <a:r>
            <a:rPr lang="en-US" altLang="zh-TW" sz="1300" kern="1200" dirty="0"/>
            <a:t>)</a:t>
          </a:r>
          <a:r>
            <a:rPr lang="zh-TW" altLang="en-US" sz="1300" kern="1200" dirty="0"/>
            <a:t>等</a:t>
          </a:r>
        </a:p>
      </dsp:txBody>
      <dsp:txXfrm>
        <a:off x="55582" y="956950"/>
        <a:ext cx="2665872" cy="1271107"/>
      </dsp:txXfrm>
    </dsp:sp>
    <dsp:sp modelId="{56829C9C-6755-4B1B-9DEE-1BACAAC9E1FF}">
      <dsp:nvSpPr>
        <dsp:cNvPr id="0" name=""/>
        <dsp:cNvSpPr/>
      </dsp:nvSpPr>
      <dsp:spPr>
        <a:xfrm>
          <a:off x="2844245" y="84020"/>
          <a:ext cx="804951" cy="586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000" kern="1200"/>
        </a:p>
      </dsp:txBody>
      <dsp:txXfrm>
        <a:off x="2844245" y="201371"/>
        <a:ext cx="628925" cy="352052"/>
      </dsp:txXfrm>
    </dsp:sp>
    <dsp:sp modelId="{A0C9873D-9C71-46B1-B5C3-AB25325FE6EC}">
      <dsp:nvSpPr>
        <dsp:cNvPr id="0" name=""/>
        <dsp:cNvSpPr/>
      </dsp:nvSpPr>
      <dsp:spPr>
        <a:xfrm>
          <a:off x="3983327" y="0"/>
          <a:ext cx="2356718" cy="11321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kern="1200" dirty="0"/>
            <a:t>建立計畫案號</a:t>
          </a:r>
        </a:p>
      </dsp:txBody>
      <dsp:txXfrm>
        <a:off x="3983327" y="0"/>
        <a:ext cx="2356718" cy="754794"/>
      </dsp:txXfrm>
    </dsp:sp>
    <dsp:sp modelId="{1C6891EE-FB83-4C18-8102-784E2ACAFBBE}">
      <dsp:nvSpPr>
        <dsp:cNvPr id="0" name=""/>
        <dsp:cNvSpPr/>
      </dsp:nvSpPr>
      <dsp:spPr>
        <a:xfrm>
          <a:off x="3979555" y="1033359"/>
          <a:ext cx="2508255" cy="1480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300" kern="1200" dirty="0"/>
            <a:t>如果已經有計畫案號，請依計畫案號編列</a:t>
          </a:r>
          <a:r>
            <a:rPr lang="en-US" altLang="zh-TW" sz="1300" kern="1200" dirty="0"/>
            <a:t>(</a:t>
          </a:r>
          <a:r>
            <a:rPr lang="zh-TW" altLang="en-US" sz="1300" kern="1200" dirty="0"/>
            <a:t>執行中計畫</a:t>
          </a:r>
          <a:r>
            <a:rPr lang="en-US" altLang="zh-TW" sz="1300" kern="1200" dirty="0"/>
            <a:t>)</a:t>
          </a:r>
          <a:endParaRPr lang="zh-TW" alt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300" kern="1200" dirty="0"/>
            <a:t>如果不知道計畫案號，請自己編列</a:t>
          </a:r>
          <a:r>
            <a:rPr lang="en-US" altLang="zh-TW" sz="1300" kern="1200" dirty="0"/>
            <a:t>(</a:t>
          </a:r>
          <a:r>
            <a:rPr lang="zh-TW" altLang="en-US" sz="1300" kern="1200" dirty="0"/>
            <a:t>編列方式如下頁所示</a:t>
          </a:r>
          <a:r>
            <a:rPr lang="en-US" altLang="zh-TW" sz="1300" kern="1200" dirty="0"/>
            <a:t>)</a:t>
          </a:r>
          <a:endParaRPr lang="zh-TW" altLang="en-US" sz="1300" kern="1200" dirty="0"/>
        </a:p>
      </dsp:txBody>
      <dsp:txXfrm>
        <a:off x="4022913" y="1076717"/>
        <a:ext cx="2421539" cy="1393624"/>
      </dsp:txXfrm>
    </dsp:sp>
    <dsp:sp modelId="{220C69C7-98DB-4FDA-9274-5A575D27518F}">
      <dsp:nvSpPr>
        <dsp:cNvPr id="0" name=""/>
        <dsp:cNvSpPr/>
      </dsp:nvSpPr>
      <dsp:spPr>
        <a:xfrm rot="61640">
          <a:off x="6705749" y="118662"/>
          <a:ext cx="775548" cy="5867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1000" kern="1200"/>
        </a:p>
      </dsp:txBody>
      <dsp:txXfrm>
        <a:off x="6705763" y="234435"/>
        <a:ext cx="599522" cy="352052"/>
      </dsp:txXfrm>
    </dsp:sp>
    <dsp:sp modelId="{9C1D5CB5-3603-49AD-9D7B-28E487B65785}">
      <dsp:nvSpPr>
        <dsp:cNvPr id="0" name=""/>
        <dsp:cNvSpPr/>
      </dsp:nvSpPr>
      <dsp:spPr>
        <a:xfrm>
          <a:off x="7803109" y="72820"/>
          <a:ext cx="2838902" cy="11321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kern="1200" dirty="0"/>
            <a:t>編列計畫預算經費</a:t>
          </a:r>
        </a:p>
      </dsp:txBody>
      <dsp:txXfrm>
        <a:off x="7803109" y="72820"/>
        <a:ext cx="2838902" cy="754794"/>
      </dsp:txXfrm>
    </dsp:sp>
    <dsp:sp modelId="{869C34DA-73CF-49AD-9E8E-FD68606000EA}">
      <dsp:nvSpPr>
        <dsp:cNvPr id="0" name=""/>
        <dsp:cNvSpPr/>
      </dsp:nvSpPr>
      <dsp:spPr>
        <a:xfrm>
          <a:off x="7793822" y="1022542"/>
          <a:ext cx="2356718" cy="10203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300" kern="1200" dirty="0"/>
            <a:t>再依據所選之計畫案號，編列該研究計畫之經費</a:t>
          </a:r>
        </a:p>
      </dsp:txBody>
      <dsp:txXfrm>
        <a:off x="7823706" y="1052426"/>
        <a:ext cx="2296950" cy="960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54035-7BB5-4726-ADFC-6CF231ABBA2F}" type="datetimeFigureOut">
              <a:rPr lang="zh-TW" altLang="en-US" smtClean="0"/>
              <a:t>2025/12/29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00668-640B-4D9D-AD1F-E8FAD63DF9A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7096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00668-640B-4D9D-AD1F-E8FAD63DF9AE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2822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00668-640B-4D9D-AD1F-E8FAD63DF9AE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614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00668-640B-4D9D-AD1F-E8FAD63DF9AE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6934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00668-640B-4D9D-AD1F-E8FAD63DF9AE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8856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00668-640B-4D9D-AD1F-E8FAD63DF9AE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9304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000668-640B-4D9D-AD1F-E8FAD63DF9AE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6452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752262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cxnSp>
        <p:nvCxnSpPr>
          <p:cNvPr id="12" name="直線接點​​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內容預留位置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編輯母片文字樣式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第二層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第三層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第四層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第五層</a:t>
            </a:r>
            <a:endParaRPr lang="zh-TW" altLang="en-US" noProof="0" dirty="0"/>
          </a:p>
        </p:txBody>
      </p:sp>
      <p:sp>
        <p:nvSpPr>
          <p:cNvPr id="6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FB24FFDF-C44B-4BC6-8CC2-3E2CCA5CBAD2}" type="datetime1">
              <a:rPr lang="zh-TW" altLang="en-US" smtClean="0"/>
              <a:t>2025/12/29</a:t>
            </a:fld>
            <a:endParaRPr lang="zh-TW" altLang="en-US" dirty="0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8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860EDB8-5305-433F-BE41-D7A86D811DB3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03511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10" name="矩形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7" name="內容版面配置區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編輯母片文字樣式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第二層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第三層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第四層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zh-TW" altLang="en-US" noProof="0"/>
              <a:t>第五層</a:t>
            </a:r>
            <a:endParaRPr lang="zh-TW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010963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12/29/2025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zh-TW" altLang="en-US" sz="1800" noProof="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zh-TW" altLang="en-US" noProof="0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noProof="0" dirty="0"/>
              <a:t>按一下以編輯母片文字樣式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70FC83EE-73F1-46EA-BC6E-B26AE4225C74}" type="datetime1">
              <a:rPr lang="zh-TW" altLang="en-US" noProof="0" smtClean="0"/>
              <a:t>2025/12/29</a:t>
            </a:fld>
            <a:endParaRPr lang="zh-TW" altLang="en-US" noProof="0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860EDB8-5305-433F-BE41-D7A86D811DB3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cxnSp>
        <p:nvCxnSpPr>
          <p:cNvPr id="8" name="直線接點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8133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Microsoft JhengHei UI" panose="020B0604030504040204" pitchFamily="34" charset="-120"/>
          <a:ea typeface="Microsoft JhengHei UI" panose="020B0604030504040204" pitchFamily="34" charset="-120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e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3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43.pn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vent.cgust.edu.tw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98A47C11-08E9-42FE-AD6D-F90F97CA773A}"/>
              </a:ext>
            </a:extLst>
          </p:cNvPr>
          <p:cNvSpPr/>
          <p:nvPr/>
        </p:nvSpPr>
        <p:spPr>
          <a:xfrm>
            <a:off x="0" y="902684"/>
            <a:ext cx="12192000" cy="2137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8E92516C-CABF-419E-B5A8-0E0619D685B7}"/>
              </a:ext>
            </a:extLst>
          </p:cNvPr>
          <p:cNvSpPr txBox="1">
            <a:spLocks/>
          </p:cNvSpPr>
          <p:nvPr/>
        </p:nvSpPr>
        <p:spPr>
          <a:xfrm>
            <a:off x="2713618" y="1719476"/>
            <a:ext cx="6463105" cy="69911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320"/>
              </a:lnSpc>
              <a:spcBef>
                <a:spcPts val="1800"/>
              </a:spcBef>
            </a:pPr>
            <a:r>
              <a:rPr lang="zh-TW" altLang="en-US" sz="5000" b="1" dirty="0">
                <a:solidFill>
                  <a:schemeClr val="bg1"/>
                </a:solidFill>
              </a:rPr>
              <a:t>預算會計平台操作說明</a:t>
            </a:r>
            <a:endParaRPr lang="zh-TW" altLang="en-US" sz="5000" dirty="0">
              <a:solidFill>
                <a:schemeClr val="bg1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E956C3-F14B-4BFF-9D56-5D77461206BA}"/>
              </a:ext>
            </a:extLst>
          </p:cNvPr>
          <p:cNvSpPr txBox="1"/>
          <p:nvPr/>
        </p:nvSpPr>
        <p:spPr>
          <a:xfrm>
            <a:off x="3248844" y="3631311"/>
            <a:ext cx="569431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預算會計平台架構簡介</a:t>
            </a:r>
            <a:endParaRPr lang="en-US" altLang="zh-TW" sz="30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marL="285750" lvl="0" indent="-28575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預算會計平台操作說明</a:t>
            </a:r>
            <a:endParaRPr lang="en-US" altLang="zh-TW" sz="30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marL="285750" lvl="0" indent="-285750" defTabSz="91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zh-TW" altLang="en-US" sz="3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研究計畫編列操作說明</a:t>
            </a:r>
            <a:endParaRPr lang="en-US" altLang="zh-TW" sz="30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lvl="0" defTabSz="914400"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3518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BE6F53A-D999-4C21-8AE5-54400C66A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表單查詢功能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70F8336-0E9E-471C-BFFC-6E159D498201}"/>
              </a:ext>
            </a:extLst>
          </p:cNvPr>
          <p:cNvSpPr/>
          <p:nvPr/>
        </p:nvSpPr>
        <p:spPr>
          <a:xfrm>
            <a:off x="438829" y="2626920"/>
            <a:ext cx="49798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5F5F5"/>
                </a:highlight>
                <a:uLnTx/>
                <a:uFillTx/>
                <a:latin typeface="Segoe UI"/>
                <a:ea typeface="+mn-ea"/>
                <a:cs typeface="+mn-cs"/>
              </a:rPr>
              <a:t>所有資料輸完後，可以選擇畫面右上方之表單，即可看到輸入之資料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5F5F5"/>
              </a:highlight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154A7EEA-A1A2-4094-9F83-4476EBD403D8}"/>
              </a:ext>
            </a:extLst>
          </p:cNvPr>
          <p:cNvGrpSpPr/>
          <p:nvPr/>
        </p:nvGrpSpPr>
        <p:grpSpPr>
          <a:xfrm>
            <a:off x="320988" y="3683854"/>
            <a:ext cx="5837113" cy="2408650"/>
            <a:chOff x="320988" y="3683854"/>
            <a:chExt cx="5837113" cy="2408650"/>
          </a:xfrm>
        </p:grpSpPr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BE4CF09A-A1F0-4AE1-9A9D-7398A72A1257}"/>
                </a:ext>
              </a:extLst>
            </p:cNvPr>
            <p:cNvSpPr txBox="1"/>
            <p:nvPr/>
          </p:nvSpPr>
          <p:spPr>
            <a:xfrm>
              <a:off x="700221" y="3683854"/>
              <a:ext cx="3673816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校內經常門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出現之畫面</a:t>
              </a:r>
            </a:p>
          </p:txBody>
        </p:sp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943F03EE-299D-444F-8056-503316A4D4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0988" y="4110081"/>
              <a:ext cx="5837113" cy="1982423"/>
            </a:xfrm>
            <a:prstGeom prst="rect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</p:pic>
        <p:sp>
          <p:nvSpPr>
            <p:cNvPr id="14" name="波浪 13">
              <a:extLst>
                <a:ext uri="{FF2B5EF4-FFF2-40B4-BE49-F238E27FC236}">
                  <a16:creationId xmlns:a16="http://schemas.microsoft.com/office/drawing/2014/main" id="{CB0BB6F8-458D-4FF7-B7AC-E169692F6EA6}"/>
                </a:ext>
              </a:extLst>
            </p:cNvPr>
            <p:cNvSpPr/>
            <p:nvPr/>
          </p:nvSpPr>
          <p:spPr>
            <a:xfrm>
              <a:off x="320988" y="3686053"/>
              <a:ext cx="382933" cy="317715"/>
            </a:xfrm>
            <a:prstGeom prst="wav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5" name="群組 24">
            <a:extLst>
              <a:ext uri="{FF2B5EF4-FFF2-40B4-BE49-F238E27FC236}">
                <a16:creationId xmlns:a16="http://schemas.microsoft.com/office/drawing/2014/main" id="{7CF9A07B-99C9-473A-973E-2CF8B01EEBA3}"/>
              </a:ext>
            </a:extLst>
          </p:cNvPr>
          <p:cNvGrpSpPr/>
          <p:nvPr/>
        </p:nvGrpSpPr>
        <p:grpSpPr>
          <a:xfrm>
            <a:off x="5956184" y="1336078"/>
            <a:ext cx="5796987" cy="1546855"/>
            <a:chOff x="5956184" y="1336078"/>
            <a:chExt cx="5796987" cy="1546855"/>
          </a:xfrm>
        </p:grpSpPr>
        <p:sp>
          <p:nvSpPr>
            <p:cNvPr id="8" name="文字方塊 7">
              <a:extLst>
                <a:ext uri="{FF2B5EF4-FFF2-40B4-BE49-F238E27FC236}">
                  <a16:creationId xmlns:a16="http://schemas.microsoft.com/office/drawing/2014/main" id="{4234E2BA-468E-47EC-86D8-1DDEF81F4F98}"/>
                </a:ext>
              </a:extLst>
            </p:cNvPr>
            <p:cNvSpPr txBox="1"/>
            <p:nvPr/>
          </p:nvSpPr>
          <p:spPr>
            <a:xfrm>
              <a:off x="6442744" y="1336078"/>
              <a:ext cx="3208427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lang="zh-TW" altLang="en-US" dirty="0">
                  <a:solidFill>
                    <a:prstClr val="black"/>
                  </a:solidFill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校內設備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出現之畫面</a:t>
              </a:r>
            </a:p>
          </p:txBody>
        </p:sp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D93ED5D2-821F-4A8B-B47E-97A419372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42745" y="1705410"/>
              <a:ext cx="5310426" cy="1177523"/>
            </a:xfrm>
            <a:prstGeom prst="rect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</p:pic>
        <p:sp>
          <p:nvSpPr>
            <p:cNvPr id="15" name="波浪 14">
              <a:extLst>
                <a:ext uri="{FF2B5EF4-FFF2-40B4-BE49-F238E27FC236}">
                  <a16:creationId xmlns:a16="http://schemas.microsoft.com/office/drawing/2014/main" id="{593C8608-A40F-4FDE-8FA8-FBD78351647D}"/>
                </a:ext>
              </a:extLst>
            </p:cNvPr>
            <p:cNvSpPr/>
            <p:nvPr/>
          </p:nvSpPr>
          <p:spPr>
            <a:xfrm>
              <a:off x="5956184" y="1336078"/>
              <a:ext cx="486561" cy="369332"/>
            </a:xfrm>
            <a:prstGeom prst="wav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6" name="群組 25">
            <a:extLst>
              <a:ext uri="{FF2B5EF4-FFF2-40B4-BE49-F238E27FC236}">
                <a16:creationId xmlns:a16="http://schemas.microsoft.com/office/drawing/2014/main" id="{9A817501-2D7E-407E-90C4-14326AC0348D}"/>
              </a:ext>
            </a:extLst>
          </p:cNvPr>
          <p:cNvGrpSpPr/>
          <p:nvPr/>
        </p:nvGrpSpPr>
        <p:grpSpPr>
          <a:xfrm>
            <a:off x="6199464" y="4661365"/>
            <a:ext cx="5767726" cy="1392698"/>
            <a:chOff x="6096000" y="3067474"/>
            <a:chExt cx="5767726" cy="1392698"/>
          </a:xfrm>
        </p:grpSpPr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4F5D4C47-D1BA-4F94-94DE-2372A67F5FD5}"/>
                </a:ext>
              </a:extLst>
            </p:cNvPr>
            <p:cNvSpPr txBox="1"/>
            <p:nvPr/>
          </p:nvSpPr>
          <p:spPr>
            <a:xfrm>
              <a:off x="6618914" y="3070371"/>
              <a:ext cx="3967618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lang="zh-TW" altLang="en-US" dirty="0">
                  <a:solidFill>
                    <a:prstClr val="black"/>
                  </a:solidFill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校外配合經常門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出現之畫面</a:t>
              </a:r>
            </a:p>
          </p:txBody>
        </p:sp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30F69DEA-6B08-4B73-B8A6-F2D7AB719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53300" y="3489964"/>
              <a:ext cx="5310426" cy="970208"/>
            </a:xfrm>
            <a:prstGeom prst="rect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</p:pic>
        <p:sp>
          <p:nvSpPr>
            <p:cNvPr id="16" name="波浪 15">
              <a:extLst>
                <a:ext uri="{FF2B5EF4-FFF2-40B4-BE49-F238E27FC236}">
                  <a16:creationId xmlns:a16="http://schemas.microsoft.com/office/drawing/2014/main" id="{926E4849-E18A-4F9D-9A4D-73CB1F207B7B}"/>
                </a:ext>
              </a:extLst>
            </p:cNvPr>
            <p:cNvSpPr/>
            <p:nvPr/>
          </p:nvSpPr>
          <p:spPr>
            <a:xfrm>
              <a:off x="6096000" y="3067474"/>
              <a:ext cx="522914" cy="369333"/>
            </a:xfrm>
            <a:prstGeom prst="wav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7" name="群組 26">
            <a:extLst>
              <a:ext uri="{FF2B5EF4-FFF2-40B4-BE49-F238E27FC236}">
                <a16:creationId xmlns:a16="http://schemas.microsoft.com/office/drawing/2014/main" id="{10AB6D6B-B539-4383-884A-316B71C61936}"/>
              </a:ext>
            </a:extLst>
          </p:cNvPr>
          <p:cNvGrpSpPr/>
          <p:nvPr/>
        </p:nvGrpSpPr>
        <p:grpSpPr>
          <a:xfrm>
            <a:off x="6057145" y="3003832"/>
            <a:ext cx="5696026" cy="1360043"/>
            <a:chOff x="6257249" y="4697834"/>
            <a:chExt cx="5696026" cy="1360043"/>
          </a:xfrm>
        </p:grpSpPr>
        <p:sp>
          <p:nvSpPr>
            <p:cNvPr id="18" name="文字方塊 17">
              <a:extLst>
                <a:ext uri="{FF2B5EF4-FFF2-40B4-BE49-F238E27FC236}">
                  <a16:creationId xmlns:a16="http://schemas.microsoft.com/office/drawing/2014/main" id="{88D31FB6-84E5-41B2-AD70-7A7A4AF87FE4}"/>
                </a:ext>
              </a:extLst>
            </p:cNvPr>
            <p:cNvSpPr txBox="1"/>
            <p:nvPr/>
          </p:nvSpPr>
          <p:spPr>
            <a:xfrm>
              <a:off x="6727971" y="4697835"/>
              <a:ext cx="3456264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lang="zh-TW" altLang="en-US" dirty="0">
                  <a:solidFill>
                    <a:prstClr val="black"/>
                  </a:solidFill>
                  <a:latin typeface="PMingLiU" panose="02020500000000000000" pitchFamily="18" charset="-120"/>
                  <a:ea typeface="PMingLiU" panose="02020500000000000000" pitchFamily="18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校內工程款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出現之畫面</a:t>
              </a:r>
            </a:p>
          </p:txBody>
        </p:sp>
        <p:sp>
          <p:nvSpPr>
            <p:cNvPr id="19" name="波浪 18">
              <a:extLst>
                <a:ext uri="{FF2B5EF4-FFF2-40B4-BE49-F238E27FC236}">
                  <a16:creationId xmlns:a16="http://schemas.microsoft.com/office/drawing/2014/main" id="{CD5BDE65-C97A-42B4-88F4-0AF34BC61ACA}"/>
                </a:ext>
              </a:extLst>
            </p:cNvPr>
            <p:cNvSpPr/>
            <p:nvPr/>
          </p:nvSpPr>
          <p:spPr>
            <a:xfrm>
              <a:off x="6257249" y="4697834"/>
              <a:ext cx="522914" cy="369333"/>
            </a:xfrm>
            <a:prstGeom prst="wav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pic>
          <p:nvPicPr>
            <p:cNvPr id="20" name="圖片 19">
              <a:extLst>
                <a:ext uri="{FF2B5EF4-FFF2-40B4-BE49-F238E27FC236}">
                  <a16:creationId xmlns:a16="http://schemas.microsoft.com/office/drawing/2014/main" id="{06144328-96AD-4603-998A-B9C1C0953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18706" y="5092157"/>
              <a:ext cx="5434569" cy="965720"/>
            </a:xfrm>
            <a:prstGeom prst="rect">
              <a:avLst/>
            </a:prstGeom>
            <a:ln w="19050">
              <a:solidFill>
                <a:srgbClr val="DD462F"/>
              </a:solidFill>
            </a:ln>
          </p:spPr>
        </p:pic>
      </p:grpSp>
      <p:pic>
        <p:nvPicPr>
          <p:cNvPr id="11" name="圖片 10">
            <a:extLst>
              <a:ext uri="{FF2B5EF4-FFF2-40B4-BE49-F238E27FC236}">
                <a16:creationId xmlns:a16="http://schemas.microsoft.com/office/drawing/2014/main" id="{614691B6-E17F-4A3B-986C-0DBA89DCF5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207" y="1526544"/>
            <a:ext cx="5310427" cy="100979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1" name="內容版面配置區 2">
            <a:extLst>
              <a:ext uri="{FF2B5EF4-FFF2-40B4-BE49-F238E27FC236}">
                <a16:creationId xmlns:a16="http://schemas.microsoft.com/office/drawing/2014/main" id="{953B1E34-67BD-4069-813E-AA71F267D3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36645" y="1385252"/>
            <a:ext cx="486562" cy="449649"/>
          </a:xfrm>
        </p:spPr>
        <p:txBody>
          <a:bodyPr>
            <a:noAutofit/>
          </a:bodyPr>
          <a:lstStyle/>
          <a:p>
            <a:r>
              <a:rPr lang="en-US" altLang="zh-TW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zh-TW" altLang="en-US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內容版面配置區 2">
            <a:extLst>
              <a:ext uri="{FF2B5EF4-FFF2-40B4-BE49-F238E27FC236}">
                <a16:creationId xmlns:a16="http://schemas.microsoft.com/office/drawing/2014/main" id="{FDA66289-5888-4912-B9B2-1E773666090D}"/>
              </a:ext>
            </a:extLst>
          </p:cNvPr>
          <p:cNvSpPr txBox="1">
            <a:spLocks/>
          </p:cNvSpPr>
          <p:nvPr/>
        </p:nvSpPr>
        <p:spPr>
          <a:xfrm>
            <a:off x="3064757" y="1402122"/>
            <a:ext cx="486562" cy="4496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zh-TW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內容版面配置區 2">
            <a:extLst>
              <a:ext uri="{FF2B5EF4-FFF2-40B4-BE49-F238E27FC236}">
                <a16:creationId xmlns:a16="http://schemas.microsoft.com/office/drawing/2014/main" id="{A2BE4E7F-61EC-42F3-8E32-88A6320CB073}"/>
              </a:ext>
            </a:extLst>
          </p:cNvPr>
          <p:cNvSpPr txBox="1">
            <a:spLocks/>
          </p:cNvSpPr>
          <p:nvPr/>
        </p:nvSpPr>
        <p:spPr>
          <a:xfrm>
            <a:off x="3896643" y="1380541"/>
            <a:ext cx="486562" cy="4496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zh-TW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內容版面配置區 2">
            <a:extLst>
              <a:ext uri="{FF2B5EF4-FFF2-40B4-BE49-F238E27FC236}">
                <a16:creationId xmlns:a16="http://schemas.microsoft.com/office/drawing/2014/main" id="{BB9C5030-9384-4659-AF6A-C8666AA96940}"/>
              </a:ext>
            </a:extLst>
          </p:cNvPr>
          <p:cNvSpPr txBox="1">
            <a:spLocks/>
          </p:cNvSpPr>
          <p:nvPr/>
        </p:nvSpPr>
        <p:spPr>
          <a:xfrm>
            <a:off x="5061174" y="1374874"/>
            <a:ext cx="486562" cy="4496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zh-TW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內容版面配置區 2">
            <a:extLst>
              <a:ext uri="{FF2B5EF4-FFF2-40B4-BE49-F238E27FC236}">
                <a16:creationId xmlns:a16="http://schemas.microsoft.com/office/drawing/2014/main" id="{4D4A827A-DB50-4FEF-899D-D547CC3EF489}"/>
              </a:ext>
            </a:extLst>
          </p:cNvPr>
          <p:cNvSpPr txBox="1">
            <a:spLocks/>
          </p:cNvSpPr>
          <p:nvPr/>
        </p:nvSpPr>
        <p:spPr>
          <a:xfrm>
            <a:off x="1215395" y="1831967"/>
            <a:ext cx="486562" cy="4496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altLang="zh-TW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033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297CEA-818A-4026-8810-733E9D8CF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歷年實際數填寫方式</a:t>
            </a: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F07F544-7F1B-4BEB-84BD-B35C05B41A70}"/>
              </a:ext>
            </a:extLst>
          </p:cNvPr>
          <p:cNvSpPr txBox="1"/>
          <p:nvPr/>
        </p:nvSpPr>
        <p:spPr>
          <a:xfrm>
            <a:off x="7004371" y="4194495"/>
            <a:ext cx="4798939" cy="2130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FB96D68-1781-45E2-B104-E7ED2948C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661" y="3115810"/>
            <a:ext cx="6440658" cy="3358798"/>
          </a:xfrm>
          <a:prstGeom prst="rect">
            <a:avLst/>
          </a:prstGeom>
          <a:ln w="38100">
            <a:solidFill>
              <a:srgbClr val="000000"/>
            </a:solidFill>
          </a:ln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81CBED9-D0FD-4927-8792-02EE8812FCD9}"/>
              </a:ext>
            </a:extLst>
          </p:cNvPr>
          <p:cNvSpPr/>
          <p:nvPr/>
        </p:nvSpPr>
        <p:spPr>
          <a:xfrm>
            <a:off x="7291724" y="3555524"/>
            <a:ext cx="951722" cy="2769775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88B4F16-9F6B-40FB-A0CD-51FBD77E3060}"/>
              </a:ext>
            </a:extLst>
          </p:cNvPr>
          <p:cNvSpPr/>
          <p:nvPr/>
        </p:nvSpPr>
        <p:spPr>
          <a:xfrm>
            <a:off x="9302620" y="3555524"/>
            <a:ext cx="998289" cy="2769775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2736073-6123-4C0B-B2DC-2CECA07A9D02}"/>
              </a:ext>
            </a:extLst>
          </p:cNvPr>
          <p:cNvSpPr/>
          <p:nvPr/>
        </p:nvSpPr>
        <p:spPr>
          <a:xfrm>
            <a:off x="10562253" y="3555524"/>
            <a:ext cx="951722" cy="2769775"/>
          </a:xfrm>
          <a:prstGeom prst="rect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01AE8291-1904-4C7B-92DA-337EEF0C288A}"/>
              </a:ext>
            </a:extLst>
          </p:cNvPr>
          <p:cNvSpPr txBox="1"/>
          <p:nvPr/>
        </p:nvSpPr>
        <p:spPr>
          <a:xfrm>
            <a:off x="310149" y="1570649"/>
            <a:ext cx="4575983" cy="31085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校內經費預算編列完畢後，一定要記得輸入歷年實際數資料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lvl="0" defTabSz="914400"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請點選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「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歷年實際數填寫</a:t>
            </a:r>
            <a:r>
              <a:rPr lang="zh-TW" altLang="en-US" sz="2000" dirty="0">
                <a:solidFill>
                  <a:prstClr val="black"/>
                </a:solidFill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按鈕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lvl="0" defTabSz="914400"/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請依據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費用差異分析表</a:t>
            </a:r>
            <a:r>
              <a:rPr lang="zh-TW" altLang="en-US" sz="2000" dirty="0">
                <a:solidFill>
                  <a:prstClr val="black"/>
                </a:solidFill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之數據資料，填寫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學年度實際數及</a:t>
            </a:r>
            <a:r>
              <a:rPr kumimoji="0" lang="en-US" altLang="zh-TW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學年度上半年實際數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lvl="0" defTabSz="914400"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差異數說明</a:t>
            </a:r>
            <a:r>
              <a:rPr kumimoji="0" lang="en-US" altLang="zh-TW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 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針對</a:t>
            </a:r>
            <a:r>
              <a:rPr lang="en-US" altLang="zh-TW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r>
              <a:rPr lang="zh-TW" altLang="en-US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TW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r>
              <a:rPr lang="zh-TW" altLang="en-US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學年預算數</a:t>
            </a: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差異較大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說明原因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此說明會在年度預算差異數說明比較表中出現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填寫完後按更新全部 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1828471A-0A04-45A5-BEAE-675E5ABC97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8325" y="1369235"/>
            <a:ext cx="6173061" cy="100979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" name="文字方塊 14">
            <a:extLst>
              <a:ext uri="{FF2B5EF4-FFF2-40B4-BE49-F238E27FC236}">
                <a16:creationId xmlns:a16="http://schemas.microsoft.com/office/drawing/2014/main" id="{FEABFB85-C8EF-42BD-8976-C4DB13884AEB}"/>
              </a:ext>
            </a:extLst>
          </p:cNvPr>
          <p:cNvSpPr txBox="1"/>
          <p:nvPr/>
        </p:nvSpPr>
        <p:spPr>
          <a:xfrm>
            <a:off x="353785" y="4917662"/>
            <a:ext cx="4580389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請各經辦人員檢查各項目金額、科目、說明是否正確</a:t>
            </a:r>
            <a:endParaRPr kumimoji="0" lang="en-US" altLang="zh-TW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lvl="0" defTabSz="914400">
              <a:defRPr/>
            </a:pP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若正確，即可填下一步驟</a:t>
            </a:r>
            <a:r>
              <a:rPr lang="zh-TW" altLang="en-US" sz="2000" dirty="0">
                <a:solidFill>
                  <a:prstClr val="black"/>
                </a:solidFill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0000FF"/>
                </a:highlight>
                <a:uLnTx/>
                <a:uFillTx/>
                <a:latin typeface="Segoe UI"/>
                <a:ea typeface="+mn-ea"/>
                <a:cs typeface="+mn-cs"/>
              </a:rPr>
              <a:t>兩學年度預算差異數說明</a:t>
            </a:r>
            <a:r>
              <a:rPr lang="zh-TW" altLang="en-US" sz="2000" dirty="0">
                <a:solidFill>
                  <a:prstClr val="black"/>
                </a:solidFill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C869F43-2200-40EA-8EC2-D6C53977BB8E}"/>
              </a:ext>
            </a:extLst>
          </p:cNvPr>
          <p:cNvSpPr/>
          <p:nvPr/>
        </p:nvSpPr>
        <p:spPr>
          <a:xfrm>
            <a:off x="6456784" y="2024743"/>
            <a:ext cx="1418253" cy="3542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6B1A6D7-5E59-4415-99A0-E1A6C9EA5D75}"/>
              </a:ext>
            </a:extLst>
          </p:cNvPr>
          <p:cNvSpPr/>
          <p:nvPr/>
        </p:nvSpPr>
        <p:spPr>
          <a:xfrm>
            <a:off x="6405465" y="2358334"/>
            <a:ext cx="270588" cy="25192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1</a:t>
            </a:r>
            <a:endParaRPr lang="zh-TW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EFC49F6-C647-48C9-B202-5CAD96878EA0}"/>
              </a:ext>
            </a:extLst>
          </p:cNvPr>
          <p:cNvSpPr/>
          <p:nvPr/>
        </p:nvSpPr>
        <p:spPr>
          <a:xfrm>
            <a:off x="385913" y="2246227"/>
            <a:ext cx="270588" cy="25192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1</a:t>
            </a:r>
            <a:endParaRPr lang="zh-TW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964D88-7CFC-4B41-BF47-84A9D8CC6095}"/>
              </a:ext>
            </a:extLst>
          </p:cNvPr>
          <p:cNvSpPr/>
          <p:nvPr/>
        </p:nvSpPr>
        <p:spPr>
          <a:xfrm>
            <a:off x="405103" y="2587502"/>
            <a:ext cx="270588" cy="25192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2</a:t>
            </a:r>
            <a:endParaRPr lang="zh-TW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0E2D1E31-7698-4E51-8BDE-6832A915F596}"/>
              </a:ext>
            </a:extLst>
          </p:cNvPr>
          <p:cNvSpPr/>
          <p:nvPr/>
        </p:nvSpPr>
        <p:spPr>
          <a:xfrm>
            <a:off x="8089561" y="3277262"/>
            <a:ext cx="270588" cy="25192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2</a:t>
            </a:r>
            <a:endParaRPr lang="zh-TW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0A2C704-34FD-4FE6-BA0A-0F93EAB8FACC}"/>
              </a:ext>
            </a:extLst>
          </p:cNvPr>
          <p:cNvSpPr/>
          <p:nvPr/>
        </p:nvSpPr>
        <p:spPr>
          <a:xfrm>
            <a:off x="10720766" y="3277262"/>
            <a:ext cx="270588" cy="25192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3</a:t>
            </a:r>
            <a:endParaRPr lang="zh-TW" altLang="en-US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C9D0732-9005-47AD-876E-EE3E3A3E8F46}"/>
              </a:ext>
            </a:extLst>
          </p:cNvPr>
          <p:cNvSpPr/>
          <p:nvPr/>
        </p:nvSpPr>
        <p:spPr>
          <a:xfrm>
            <a:off x="416681" y="3429560"/>
            <a:ext cx="270588" cy="25192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3</a:t>
            </a:r>
            <a:endParaRPr lang="zh-TW" altLang="en-US" dirty="0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6B0410B3-10FE-4B56-A638-8A0E5F7D86F8}"/>
              </a:ext>
            </a:extLst>
          </p:cNvPr>
          <p:cNvSpPr/>
          <p:nvPr/>
        </p:nvSpPr>
        <p:spPr>
          <a:xfrm>
            <a:off x="405103" y="4271618"/>
            <a:ext cx="270588" cy="25192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4</a:t>
            </a:r>
            <a:endParaRPr lang="zh-TW" altLang="en-US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0F49ABD-E9E0-4913-9222-09762786A23F}"/>
              </a:ext>
            </a:extLst>
          </p:cNvPr>
          <p:cNvSpPr/>
          <p:nvPr/>
        </p:nvSpPr>
        <p:spPr>
          <a:xfrm>
            <a:off x="5945306" y="3621398"/>
            <a:ext cx="270588" cy="25192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4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96212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626DCA-5E3F-4D7C-903F-769140C38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50" y="359922"/>
            <a:ext cx="7249754" cy="747643"/>
          </a:xfrm>
        </p:spPr>
        <p:txBody>
          <a:bodyPr>
            <a:normAutofit/>
          </a:bodyPr>
          <a:lstStyle/>
          <a:p>
            <a:r>
              <a:rPr lang="zh-TW" altLang="en-US" dirty="0"/>
              <a:t>兩學年度預算差異數填寫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-115</a:t>
            </a:r>
            <a:r>
              <a:rPr lang="zh-TW" altLang="en-US" dirty="0"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r>
              <a:rPr lang="zh-TW" altLang="en-US" dirty="0"/>
              <a:t>學年度</a:t>
            </a: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8AF8C7FE-DB50-42F7-AAF4-B4DAFB8AE72F}"/>
              </a:ext>
            </a:extLst>
          </p:cNvPr>
          <p:cNvSpPr txBox="1"/>
          <p:nvPr/>
        </p:nvSpPr>
        <p:spPr>
          <a:xfrm>
            <a:off x="6096000" y="1356300"/>
            <a:ext cx="521175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點選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MingLiU" panose="02020500000000000000" pitchFamily="18" charset="-120"/>
                <a:ea typeface="PMingLiU" panose="02020500000000000000" pitchFamily="18" charset="-120"/>
                <a:cs typeface="+mn-cs"/>
              </a:rPr>
              <a:t>「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兩學年度預算差異數說明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系統自動換算單位仟元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，填寫完紅框，點選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MingLiU" panose="02020500000000000000" pitchFamily="18" charset="-120"/>
                <a:ea typeface="PMingLiU" panose="02020500000000000000" pitchFamily="18" charset="-120"/>
                <a:cs typeface="+mn-cs"/>
              </a:rPr>
              <a:t>「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儲存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All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 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，即可產出會議資料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P.1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MingLiU" panose="02020500000000000000" pitchFamily="18" charset="-120"/>
                <a:ea typeface="PMingLiU" panose="02020500000000000000" pitchFamily="18" charset="-120"/>
                <a:cs typeface="+mn-cs"/>
              </a:rPr>
              <a:t>「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學年度預算比較表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ABA5C16A-7967-4D80-AA74-B6CEB64F2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24" y="1345405"/>
            <a:ext cx="5211754" cy="8916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015F232F-3623-45F1-BA5D-111DD8E3D7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787" y="2513124"/>
            <a:ext cx="10804552" cy="15883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766B66D1-C85C-429B-B031-143732B2BCE9}"/>
              </a:ext>
            </a:extLst>
          </p:cNvPr>
          <p:cNvSpPr/>
          <p:nvPr/>
        </p:nvSpPr>
        <p:spPr>
          <a:xfrm>
            <a:off x="8663605" y="2360249"/>
            <a:ext cx="2687217" cy="189411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E797851-40B4-4F3E-B418-9A25C391C6B2}"/>
              </a:ext>
            </a:extLst>
          </p:cNvPr>
          <p:cNvSpPr/>
          <p:nvPr/>
        </p:nvSpPr>
        <p:spPr>
          <a:xfrm>
            <a:off x="2939143" y="1830626"/>
            <a:ext cx="1875453" cy="4519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D1B0AAEC-9C58-4D24-823C-C4A9192530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963740"/>
              </p:ext>
            </p:extLst>
          </p:nvPr>
        </p:nvGraphicFramePr>
        <p:xfrm>
          <a:off x="591236" y="4341813"/>
          <a:ext cx="8860322" cy="234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Worksheet" r:id="rId5" imgW="12858726" imgH="3705239" progId="Excel.Sheet.12">
                  <p:embed/>
                </p:oleObj>
              </mc:Choice>
              <mc:Fallback>
                <p:oleObj name="Worksheet" r:id="rId5" imgW="12858726" imgH="370523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1236" y="4341813"/>
                        <a:ext cx="8860322" cy="2341563"/>
                      </a:xfrm>
                      <a:prstGeom prst="rect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箭號: 向下 16">
            <a:extLst>
              <a:ext uri="{FF2B5EF4-FFF2-40B4-BE49-F238E27FC236}">
                <a16:creationId xmlns:a16="http://schemas.microsoft.com/office/drawing/2014/main" id="{9A0042D9-7A6C-49F0-9E0C-B7846E50F5BE}"/>
              </a:ext>
            </a:extLst>
          </p:cNvPr>
          <p:cNvSpPr/>
          <p:nvPr/>
        </p:nvSpPr>
        <p:spPr>
          <a:xfrm rot="3154265">
            <a:off x="9855734" y="4395798"/>
            <a:ext cx="569167" cy="8770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280711A-0E29-4F60-9DC2-190360728EA6}"/>
              </a:ext>
            </a:extLst>
          </p:cNvPr>
          <p:cNvSpPr/>
          <p:nvPr/>
        </p:nvSpPr>
        <p:spPr>
          <a:xfrm>
            <a:off x="8360229" y="4599992"/>
            <a:ext cx="1222310" cy="19594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072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5B163C-F17C-4AF2-ABF2-C555179F8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496" y="758627"/>
            <a:ext cx="6877119" cy="640080"/>
          </a:xfrm>
        </p:spPr>
        <p:txBody>
          <a:bodyPr>
            <a:normAutofit fontScale="90000"/>
          </a:bodyPr>
          <a:lstStyle/>
          <a:p>
            <a:r>
              <a:rPr lang="zh-TW" altLang="en-US" dirty="0">
                <a:solidFill>
                  <a:schemeClr val="tx1"/>
                </a:solidFill>
              </a:rPr>
              <a:t>匯出</a:t>
            </a:r>
            <a:r>
              <a:rPr lang="en-US" altLang="zh-TW" dirty="0">
                <a:solidFill>
                  <a:schemeClr val="tx1"/>
                </a:solidFill>
              </a:rPr>
              <a:t>excel</a:t>
            </a:r>
            <a:r>
              <a:rPr lang="zh-TW" altLang="en-US" dirty="0">
                <a:solidFill>
                  <a:schemeClr val="tx1"/>
                </a:solidFill>
              </a:rPr>
              <a:t>及每月經費預算表</a:t>
            </a:r>
            <a:br>
              <a:rPr lang="zh-TW" altLang="en-US" dirty="0">
                <a:solidFill>
                  <a:schemeClr val="tx1"/>
                </a:solidFill>
                <a:highlight>
                  <a:srgbClr val="FFFF00"/>
                </a:highlight>
              </a:rPr>
            </a:br>
            <a:endParaRPr lang="zh-TW" alt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A4219BB0-8816-4BA7-8107-B40EF29D801A}"/>
              </a:ext>
            </a:extLst>
          </p:cNvPr>
          <p:cNvGrpSpPr/>
          <p:nvPr/>
        </p:nvGrpSpPr>
        <p:grpSpPr>
          <a:xfrm>
            <a:off x="304515" y="1415869"/>
            <a:ext cx="4816194" cy="4724625"/>
            <a:chOff x="276235" y="1949869"/>
            <a:chExt cx="4816194" cy="4724625"/>
          </a:xfrm>
        </p:grpSpPr>
        <p:sp>
          <p:nvSpPr>
            <p:cNvPr id="5" name="文字方塊 4">
              <a:extLst>
                <a:ext uri="{FF2B5EF4-FFF2-40B4-BE49-F238E27FC236}">
                  <a16:creationId xmlns:a16="http://schemas.microsoft.com/office/drawing/2014/main" id="{C7B0FE48-C1F9-4997-A82D-B1398C018F39}"/>
                </a:ext>
              </a:extLst>
            </p:cNvPr>
            <p:cNvSpPr txBox="1"/>
            <p:nvPr/>
          </p:nvSpPr>
          <p:spPr>
            <a:xfrm>
              <a:off x="521207" y="1949869"/>
              <a:ext cx="4499236" cy="92333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所有經費全部編列完成後</a:t>
              </a: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(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包括校內款、設備、工程款、補助及配合款、研究計畫後，即可列印</a:t>
              </a: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EXCEL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表單及每月經費預算表</a:t>
              </a:r>
            </a:p>
          </p:txBody>
        </p:sp>
        <p:pic>
          <p:nvPicPr>
            <p:cNvPr id="10" name="圖片 9">
              <a:extLst>
                <a:ext uri="{FF2B5EF4-FFF2-40B4-BE49-F238E27FC236}">
                  <a16:creationId xmlns:a16="http://schemas.microsoft.com/office/drawing/2014/main" id="{FC1CDF34-B57D-4ACD-9EB0-92A009FB2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2823" y="3327857"/>
              <a:ext cx="1953097" cy="244137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54670A83-93E9-4701-B5ED-6F86E302C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97755" y="3007598"/>
              <a:ext cx="2494674" cy="276163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3" name="箭號: 向下 12">
              <a:extLst>
                <a:ext uri="{FF2B5EF4-FFF2-40B4-BE49-F238E27FC236}">
                  <a16:creationId xmlns:a16="http://schemas.microsoft.com/office/drawing/2014/main" id="{62CB9D09-2DBB-4529-8E76-394D51AF9808}"/>
                </a:ext>
              </a:extLst>
            </p:cNvPr>
            <p:cNvSpPr/>
            <p:nvPr/>
          </p:nvSpPr>
          <p:spPr>
            <a:xfrm>
              <a:off x="461392" y="2873199"/>
              <a:ext cx="310393" cy="6400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橢圓 13">
              <a:extLst>
                <a:ext uri="{FF2B5EF4-FFF2-40B4-BE49-F238E27FC236}">
                  <a16:creationId xmlns:a16="http://schemas.microsoft.com/office/drawing/2014/main" id="{397E1E16-EC8F-4981-907A-8F1DE504B4EB}"/>
                </a:ext>
              </a:extLst>
            </p:cNvPr>
            <p:cNvSpPr/>
            <p:nvPr/>
          </p:nvSpPr>
          <p:spPr>
            <a:xfrm>
              <a:off x="276235" y="3563010"/>
              <a:ext cx="680705" cy="554003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文字方塊 14">
              <a:extLst>
                <a:ext uri="{FF2B5EF4-FFF2-40B4-BE49-F238E27FC236}">
                  <a16:creationId xmlns:a16="http://schemas.microsoft.com/office/drawing/2014/main" id="{5A85B2C3-409E-4ABC-A5D0-03F3888188B9}"/>
                </a:ext>
              </a:extLst>
            </p:cNvPr>
            <p:cNvSpPr txBox="1"/>
            <p:nvPr/>
          </p:nvSpPr>
          <p:spPr>
            <a:xfrm>
              <a:off x="332823" y="6028163"/>
              <a:ext cx="1901396" cy="6463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點選首頁螢幕左上方</a:t>
              </a:r>
              <a:r>
                <a:rPr kumimoji="0" lang="en-US" altLang="zh-TW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(</a:t>
              </a:r>
              <a:r>
                <a:rPr kumimoji="0" lang="zh-TW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如圖示</a:t>
              </a:r>
              <a:r>
                <a:rPr kumimoji="0" lang="en-US" altLang="zh-TW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)</a:t>
              </a:r>
              <a:endParaRPr kumimoji="0" lang="zh-TW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4840EC7C-C6DA-415D-A5DB-B17E32022874}"/>
                </a:ext>
              </a:extLst>
            </p:cNvPr>
            <p:cNvSpPr/>
            <p:nvPr/>
          </p:nvSpPr>
          <p:spPr>
            <a:xfrm>
              <a:off x="2709644" y="4388414"/>
              <a:ext cx="2310799" cy="1307711"/>
            </a:xfrm>
            <a:prstGeom prst="rect">
              <a:avLst/>
            </a:prstGeom>
            <a:noFill/>
            <a:ln w="38100">
              <a:solidFill>
                <a:srgbClr val="99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文字方塊 16">
              <a:extLst>
                <a:ext uri="{FF2B5EF4-FFF2-40B4-BE49-F238E27FC236}">
                  <a16:creationId xmlns:a16="http://schemas.microsoft.com/office/drawing/2014/main" id="{B4ED1B23-CA2F-4020-8495-1622408C8875}"/>
                </a:ext>
              </a:extLst>
            </p:cNvPr>
            <p:cNvSpPr txBox="1"/>
            <p:nvPr/>
          </p:nvSpPr>
          <p:spPr>
            <a:xfrm>
              <a:off x="2597755" y="6004316"/>
              <a:ext cx="2494674" cy="646331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可選擇部門匯出</a:t>
              </a: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EXCEL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及每月經費預算表</a:t>
              </a:r>
            </a:p>
          </p:txBody>
        </p:sp>
      </p:grp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908503E-5684-405E-94FC-309B97E08500}"/>
              </a:ext>
            </a:extLst>
          </p:cNvPr>
          <p:cNvSpPr txBox="1"/>
          <p:nvPr/>
        </p:nvSpPr>
        <p:spPr>
          <a:xfrm>
            <a:off x="5174538" y="5925526"/>
            <a:ext cx="633610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經常門預算明細表，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請檢查每個欄位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預算數、實際數、說明，都有數字、文字才是正確的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260D931-5362-4A1F-8D5F-CC048DE5FD25}"/>
              </a:ext>
            </a:extLst>
          </p:cNvPr>
          <p:cNvSpPr/>
          <p:nvPr/>
        </p:nvSpPr>
        <p:spPr>
          <a:xfrm>
            <a:off x="3301606" y="3420181"/>
            <a:ext cx="1352897" cy="32566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000" dirty="0"/>
              <a:t>115</a:t>
            </a:r>
            <a:r>
              <a:rPr lang="zh-TW" altLang="en-US" sz="1000" dirty="0"/>
              <a:t>年度經費預算表</a:t>
            </a:r>
            <a:endParaRPr lang="en-US" altLang="zh-TW" sz="10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E11E372-D61F-40E2-8EB7-2AB860274E66}"/>
              </a:ext>
            </a:extLst>
          </p:cNvPr>
          <p:cNvSpPr/>
          <p:nvPr/>
        </p:nvSpPr>
        <p:spPr>
          <a:xfrm>
            <a:off x="556360" y="4609323"/>
            <a:ext cx="606490" cy="2425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200" dirty="0"/>
              <a:t>115</a:t>
            </a:r>
            <a:endParaRPr lang="zh-TW" altLang="en-US" sz="1200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FA113B32-A721-44E5-9906-E90268FF4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5139" y="1383260"/>
            <a:ext cx="6253969" cy="431702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659B484B-134D-4948-967A-83E0F95ECCE0}"/>
              </a:ext>
            </a:extLst>
          </p:cNvPr>
          <p:cNvSpPr/>
          <p:nvPr/>
        </p:nvSpPr>
        <p:spPr>
          <a:xfrm>
            <a:off x="10364854" y="2043500"/>
            <a:ext cx="1277659" cy="367694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4442155-85FA-4FAA-BA89-04F5A30BFA56}"/>
              </a:ext>
            </a:extLst>
          </p:cNvPr>
          <p:cNvSpPr/>
          <p:nvPr/>
        </p:nvSpPr>
        <p:spPr>
          <a:xfrm>
            <a:off x="5243980" y="4478694"/>
            <a:ext cx="5120874" cy="2332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8013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3F4F30-22C1-4492-B575-0F79184D7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srgbClr val="E7E6E6">
                    <a:lumMod val="25000"/>
                  </a:srgbClr>
                </a:solidFill>
              </a:rPr>
              <a:t>需檢查匯出</a:t>
            </a:r>
            <a:r>
              <a:rPr lang="en-US" altLang="zh-TW" dirty="0">
                <a:solidFill>
                  <a:srgbClr val="E7E6E6">
                    <a:lumMod val="25000"/>
                  </a:srgbClr>
                </a:solidFill>
              </a:rPr>
              <a:t>excel</a:t>
            </a:r>
            <a:r>
              <a:rPr lang="zh-TW" altLang="en-US" dirty="0">
                <a:solidFill>
                  <a:srgbClr val="E7E6E6">
                    <a:lumMod val="25000"/>
                  </a:srgbClr>
                </a:solidFill>
              </a:rPr>
              <a:t>檔案及每月經費預算表</a:t>
            </a:r>
            <a:endParaRPr lang="zh-TW" altLang="en-US" dirty="0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6138423A-B68C-4E53-96D4-EF7FE3F7CA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1098" y="1820410"/>
            <a:ext cx="8434455" cy="469783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0AF20DCC-3296-4629-B0C2-0B576BFB2BED}"/>
              </a:ext>
            </a:extLst>
          </p:cNvPr>
          <p:cNvSpPr/>
          <p:nvPr/>
        </p:nvSpPr>
        <p:spPr>
          <a:xfrm>
            <a:off x="3239821" y="2372786"/>
            <a:ext cx="1082180" cy="37734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AD0FB2B-869F-46DF-891A-7575D59F7719}"/>
              </a:ext>
            </a:extLst>
          </p:cNvPr>
          <p:cNvSpPr txBox="1"/>
          <p:nvPr/>
        </p:nvSpPr>
        <p:spPr>
          <a:xfrm>
            <a:off x="276814" y="1820410"/>
            <a:ext cx="2765576" cy="249299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印出每月經費表，請檢查各會計科目是否預算均有編列，若要修正或刪除，</a:t>
            </a: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一定一定一定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很重要，所以說三次</a:t>
            </a:r>
            <a:r>
              <a:rPr kumimoji="0" lang="en-US" altLang="zh-TW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要回到首頁畫面更正及刪除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，不能直接在轉出來的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表單修正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!!!!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F42A636F-43EB-4D59-AAF4-198C3308F3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37" y="4383797"/>
            <a:ext cx="2648130" cy="227852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04444FAE-417F-4972-88D0-0B4CB88CEFD5}"/>
              </a:ext>
            </a:extLst>
          </p:cNvPr>
          <p:cNvSpPr/>
          <p:nvPr/>
        </p:nvSpPr>
        <p:spPr>
          <a:xfrm>
            <a:off x="276814" y="4695412"/>
            <a:ext cx="1040258" cy="31039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ED97C65-6A1E-4D3F-AB2B-A38E8B367846}"/>
              </a:ext>
            </a:extLst>
          </p:cNvPr>
          <p:cNvSpPr/>
          <p:nvPr/>
        </p:nvSpPr>
        <p:spPr>
          <a:xfrm>
            <a:off x="1455780" y="5922628"/>
            <a:ext cx="515633" cy="3439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149A131-C5A3-4A6D-B602-951CE6BAE522}"/>
              </a:ext>
            </a:extLst>
          </p:cNvPr>
          <p:cNvSpPr/>
          <p:nvPr/>
        </p:nvSpPr>
        <p:spPr>
          <a:xfrm>
            <a:off x="6959786" y="2031582"/>
            <a:ext cx="877078" cy="263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050" dirty="0">
                <a:solidFill>
                  <a:schemeClr val="tx1"/>
                </a:solidFill>
              </a:rPr>
              <a:t>115</a:t>
            </a:r>
            <a:r>
              <a:rPr lang="zh-TW" altLang="en-US" sz="1050" dirty="0">
                <a:solidFill>
                  <a:schemeClr val="tx1"/>
                </a:solidFill>
              </a:rPr>
              <a:t>學年度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3ECFC9A-9843-44F2-B25F-E57DCBB43F0B}"/>
              </a:ext>
            </a:extLst>
          </p:cNvPr>
          <p:cNvSpPr/>
          <p:nvPr/>
        </p:nvSpPr>
        <p:spPr>
          <a:xfrm>
            <a:off x="10964320" y="1964657"/>
            <a:ext cx="789941" cy="263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900" dirty="0">
                <a:solidFill>
                  <a:schemeClr val="tx1"/>
                </a:solidFill>
              </a:rPr>
              <a:t>2025/12/26</a:t>
            </a:r>
            <a:endParaRPr lang="zh-TW" altLang="en-US" sz="900" dirty="0">
              <a:solidFill>
                <a:schemeClr val="tx1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F63A679-A931-4D97-BF84-A495838068F0}"/>
              </a:ext>
            </a:extLst>
          </p:cNvPr>
          <p:cNvSpPr/>
          <p:nvPr/>
        </p:nvSpPr>
        <p:spPr>
          <a:xfrm>
            <a:off x="386396" y="4556007"/>
            <a:ext cx="410547" cy="1440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900" dirty="0"/>
              <a:t>115</a:t>
            </a:r>
            <a:endParaRPr lang="zh-TW" altLang="en-US" sz="900" dirty="0"/>
          </a:p>
        </p:txBody>
      </p:sp>
    </p:spTree>
    <p:extLst>
      <p:ext uri="{BB962C8B-B14F-4D97-AF65-F5344CB8AC3E}">
        <p14:creationId xmlns:p14="http://schemas.microsoft.com/office/powerpoint/2010/main" val="2951909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FE619CE-DFB0-4914-B631-2FE1C4A73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schemeClr val="tx1"/>
                </a:solidFill>
              </a:rPr>
              <a:t>列印年度預算差異數檢討表</a:t>
            </a:r>
            <a:r>
              <a:rPr lang="en-US" altLang="zh-TW" dirty="0">
                <a:solidFill>
                  <a:schemeClr val="tx1"/>
                </a:solidFill>
              </a:rPr>
              <a:t>-</a:t>
            </a:r>
            <a:r>
              <a:rPr lang="zh-TW" altLang="en-US" dirty="0">
                <a:solidFill>
                  <a:schemeClr val="tx1"/>
                </a:solidFill>
              </a:rPr>
              <a:t>稽核用</a:t>
            </a:r>
            <a:endParaRPr lang="zh-TW" altLang="en-US" dirty="0">
              <a:highlight>
                <a:srgbClr val="FFFF00"/>
              </a:highlight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9AE45835-E3B7-492C-A195-7919AB37BEA8}"/>
              </a:ext>
            </a:extLst>
          </p:cNvPr>
          <p:cNvGrpSpPr/>
          <p:nvPr/>
        </p:nvGrpSpPr>
        <p:grpSpPr>
          <a:xfrm>
            <a:off x="521207" y="1432257"/>
            <a:ext cx="5264019" cy="2734810"/>
            <a:chOff x="589830" y="1809007"/>
            <a:chExt cx="5264019" cy="2734810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5C13576E-D3C3-4C7F-863A-95BF38959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0786" y="1809007"/>
              <a:ext cx="2853715" cy="273481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0" name="橢圓 9">
              <a:extLst>
                <a:ext uri="{FF2B5EF4-FFF2-40B4-BE49-F238E27FC236}">
                  <a16:creationId xmlns:a16="http://schemas.microsoft.com/office/drawing/2014/main" id="{F71087CE-A149-4543-A71B-CE3D237A233A}"/>
                </a:ext>
              </a:extLst>
            </p:cNvPr>
            <p:cNvSpPr/>
            <p:nvPr/>
          </p:nvSpPr>
          <p:spPr>
            <a:xfrm>
              <a:off x="2449585" y="1912690"/>
              <a:ext cx="310393" cy="486561"/>
            </a:xfrm>
            <a:prstGeom prst="ellipse">
              <a:avLst/>
            </a:prstGeom>
            <a:noFill/>
            <a:ln w="285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橢圓 10">
              <a:extLst>
                <a:ext uri="{FF2B5EF4-FFF2-40B4-BE49-F238E27FC236}">
                  <a16:creationId xmlns:a16="http://schemas.microsoft.com/office/drawing/2014/main" id="{565EEAA7-D426-42F5-9CAF-25D1EBB8C62C}"/>
                </a:ext>
              </a:extLst>
            </p:cNvPr>
            <p:cNvSpPr/>
            <p:nvPr/>
          </p:nvSpPr>
          <p:spPr>
            <a:xfrm>
              <a:off x="589830" y="3934437"/>
              <a:ext cx="1691976" cy="385893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文字方塊 13">
              <a:extLst>
                <a:ext uri="{FF2B5EF4-FFF2-40B4-BE49-F238E27FC236}">
                  <a16:creationId xmlns:a16="http://schemas.microsoft.com/office/drawing/2014/main" id="{94FD982B-E51D-49A4-AB80-4982909BE836}"/>
                </a:ext>
              </a:extLst>
            </p:cNvPr>
            <p:cNvSpPr txBox="1"/>
            <p:nvPr/>
          </p:nvSpPr>
          <p:spPr>
            <a:xfrm>
              <a:off x="3711236" y="1819898"/>
              <a:ext cx="2142613" cy="166199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lvl="0" defTabSz="914400"/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點選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年度預算差異數檢討表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，即可列印表單</a:t>
              </a:r>
              <a:endPara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lvl="0" defTabSz="914400"/>
              <a:r>
                <a:rPr kumimoji="0" lang="en-US" altLang="zh-TW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(</a:t>
              </a:r>
              <a:r>
                <a:rPr kumimoji="0" lang="zh-TW" altLang="en-US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提醒</a:t>
              </a:r>
              <a:r>
                <a:rPr kumimoji="0" lang="en-US" altLang="zh-TW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:</a:t>
              </a:r>
              <a:r>
                <a:rPr kumimoji="0" lang="zh-TW" altLang="en-US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此張表之差異說明，請在</a:t>
              </a:r>
              <a:r>
                <a:rPr kumimoji="0" lang="zh-TW" altLang="en-US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「</a:t>
              </a:r>
              <a:r>
                <a:rPr kumimoji="0" lang="zh-TW" altLang="en-US" sz="16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歷年</a:t>
              </a:r>
              <a:r>
                <a:rPr lang="zh-TW" altLang="en-US" sz="1600" dirty="0">
                  <a:solidFill>
                    <a:prstClr val="black"/>
                  </a:solidFill>
                </a:rPr>
                <a:t>實際數填寫</a:t>
              </a:r>
              <a:r>
                <a:rPr lang="zh-TW" altLang="en-US" sz="1600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r>
                <a:rPr lang="zh-TW" altLang="en-US" sz="1600" dirty="0">
                  <a:solidFill>
                    <a:prstClr val="black"/>
                  </a:solidFill>
                  <a:latin typeface="Segoe UI"/>
                </a:rPr>
                <a:t>按鈕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)</a:t>
              </a:r>
              <a:endPara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pic>
        <p:nvPicPr>
          <p:cNvPr id="4" name="圖片 3">
            <a:extLst>
              <a:ext uri="{FF2B5EF4-FFF2-40B4-BE49-F238E27FC236}">
                <a16:creationId xmlns:a16="http://schemas.microsoft.com/office/drawing/2014/main" id="{2E868C3F-5B4D-4997-8495-E23D57A500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61" y="1535940"/>
            <a:ext cx="5869925" cy="5051472"/>
          </a:xfrm>
          <a:prstGeom prst="rect">
            <a:avLst/>
          </a:prstGeom>
        </p:spPr>
      </p:pic>
      <p:sp>
        <p:nvSpPr>
          <p:cNvPr id="5" name="橢圓 4">
            <a:extLst>
              <a:ext uri="{FF2B5EF4-FFF2-40B4-BE49-F238E27FC236}">
                <a16:creationId xmlns:a16="http://schemas.microsoft.com/office/drawing/2014/main" id="{F2543E7B-9E58-4460-A0C9-027630196152}"/>
              </a:ext>
            </a:extLst>
          </p:cNvPr>
          <p:cNvSpPr/>
          <p:nvPr/>
        </p:nvSpPr>
        <p:spPr>
          <a:xfrm>
            <a:off x="10384971" y="2022501"/>
            <a:ext cx="1603650" cy="4079719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FC8ABFE4-DE81-44DE-B086-EE2FA3395C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379" y="4235176"/>
            <a:ext cx="5748582" cy="23593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橢圓 14">
            <a:extLst>
              <a:ext uri="{FF2B5EF4-FFF2-40B4-BE49-F238E27FC236}">
                <a16:creationId xmlns:a16="http://schemas.microsoft.com/office/drawing/2014/main" id="{1D7400A6-E174-4F7C-B74E-F62ED03972FD}"/>
              </a:ext>
            </a:extLst>
          </p:cNvPr>
          <p:cNvSpPr/>
          <p:nvPr/>
        </p:nvSpPr>
        <p:spPr>
          <a:xfrm>
            <a:off x="4814596" y="4049486"/>
            <a:ext cx="1281404" cy="2641609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3BAE717-27DA-4930-9081-FBB9AE257A65}"/>
              </a:ext>
            </a:extLst>
          </p:cNvPr>
          <p:cNvSpPr/>
          <p:nvPr/>
        </p:nvSpPr>
        <p:spPr>
          <a:xfrm>
            <a:off x="678430" y="2452178"/>
            <a:ext cx="1377529" cy="2332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900" dirty="0"/>
              <a:t>115</a:t>
            </a:r>
            <a:r>
              <a:rPr lang="zh-TW" altLang="en-US" sz="900" dirty="0"/>
              <a:t>學年度經費預算表</a:t>
            </a:r>
          </a:p>
        </p:txBody>
      </p:sp>
    </p:spTree>
    <p:extLst>
      <p:ext uri="{BB962C8B-B14F-4D97-AF65-F5344CB8AC3E}">
        <p14:creationId xmlns:p14="http://schemas.microsoft.com/office/powerpoint/2010/main" val="559231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6AB1150-8EE1-4AC3-84A9-B0BE47EA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053" y="749215"/>
            <a:ext cx="6877119" cy="640080"/>
          </a:xfrm>
        </p:spPr>
        <p:txBody>
          <a:bodyPr>
            <a:normAutofit fontScale="90000"/>
          </a:bodyPr>
          <a:lstStyle/>
          <a:p>
            <a:r>
              <a:rPr lang="zh-TW" altLang="en-US" dirty="0"/>
              <a:t>列印</a:t>
            </a:r>
            <a:r>
              <a:rPr lang="zh-TW" altLang="en-US" dirty="0"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lang="zh-TW" altLang="en-US" dirty="0"/>
              <a:t>會計報表</a:t>
            </a:r>
            <a:r>
              <a:rPr lang="zh-TW" altLang="en-US" dirty="0"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 </a:t>
            </a:r>
            <a:r>
              <a:rPr lang="zh-TW" altLang="en-US" dirty="0"/>
              <a:t>，交至會計室</a:t>
            </a:r>
            <a:br>
              <a:rPr lang="zh-TW" altLang="en-US" dirty="0">
                <a:highlight>
                  <a:srgbClr val="FFFF00"/>
                </a:highlight>
              </a:rPr>
            </a:b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E8FA22E-2241-43FA-AB6A-0A4581567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731" y="1857576"/>
            <a:ext cx="2200582" cy="341995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橢圓 4">
            <a:extLst>
              <a:ext uri="{FF2B5EF4-FFF2-40B4-BE49-F238E27FC236}">
                <a16:creationId xmlns:a16="http://schemas.microsoft.com/office/drawing/2014/main" id="{015E8B0E-1C0D-448A-9822-012C817C332B}"/>
              </a:ext>
            </a:extLst>
          </p:cNvPr>
          <p:cNvSpPr/>
          <p:nvPr/>
        </p:nvSpPr>
        <p:spPr>
          <a:xfrm>
            <a:off x="760913" y="4729299"/>
            <a:ext cx="1290815" cy="640081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4DFFC086-B0AF-4F68-BFDA-96BEF9FDB8A4}"/>
              </a:ext>
            </a:extLst>
          </p:cNvPr>
          <p:cNvSpPr txBox="1"/>
          <p:nvPr/>
        </p:nvSpPr>
        <p:spPr>
          <a:xfrm>
            <a:off x="760913" y="5461232"/>
            <a:ext cx="2416030" cy="120032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最後交給會計室資料，請務必一定要交會計報表印出之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PDF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檔案，該檔案有編列頁碼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!!</a:t>
            </a:r>
            <a:endParaRPr kumimoji="0" lang="zh-TW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D8E4538-20D7-4ABF-8968-235C3F608DC7}"/>
              </a:ext>
            </a:extLst>
          </p:cNvPr>
          <p:cNvSpPr txBox="1"/>
          <p:nvPr/>
        </p:nvSpPr>
        <p:spPr>
          <a:xfrm>
            <a:off x="10547241" y="1617589"/>
            <a:ext cx="1356353" cy="175432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會計只收有編碼頁次之表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!!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表單僅供單位自行留存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。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10E3E6E1-76CE-4EC3-89DE-1F92C730C7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401" y="1718088"/>
            <a:ext cx="7426741" cy="16538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橢圓 7">
            <a:extLst>
              <a:ext uri="{FF2B5EF4-FFF2-40B4-BE49-F238E27FC236}">
                <a16:creationId xmlns:a16="http://schemas.microsoft.com/office/drawing/2014/main" id="{CD4FA8E5-F934-45E5-9311-D0094C9CECCB}"/>
              </a:ext>
            </a:extLst>
          </p:cNvPr>
          <p:cNvSpPr/>
          <p:nvPr/>
        </p:nvSpPr>
        <p:spPr>
          <a:xfrm>
            <a:off x="9907398" y="2833993"/>
            <a:ext cx="537744" cy="5379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50C2C850-A039-40BB-9252-DDF3A98802C2}"/>
              </a:ext>
            </a:extLst>
          </p:cNvPr>
          <p:cNvGrpSpPr/>
          <p:nvPr/>
        </p:nvGrpSpPr>
        <p:grpSpPr>
          <a:xfrm>
            <a:off x="3369363" y="3950358"/>
            <a:ext cx="8110906" cy="2567293"/>
            <a:chOff x="3369363" y="3950358"/>
            <a:chExt cx="8110906" cy="2567293"/>
          </a:xfrm>
        </p:grpSpPr>
        <p:sp>
          <p:nvSpPr>
            <p:cNvPr id="12" name="文字方塊 11">
              <a:extLst>
                <a:ext uri="{FF2B5EF4-FFF2-40B4-BE49-F238E27FC236}">
                  <a16:creationId xmlns:a16="http://schemas.microsoft.com/office/drawing/2014/main" id="{A1F3E537-A64F-49C1-971B-8BACA5A68DBC}"/>
                </a:ext>
              </a:extLst>
            </p:cNvPr>
            <p:cNvSpPr txBox="1"/>
            <p:nvPr/>
          </p:nvSpPr>
          <p:spPr>
            <a:xfrm>
              <a:off x="8809388" y="6148319"/>
              <a:ext cx="2416030" cy="36933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表單下方記得要簽名</a:t>
              </a:r>
              <a:r>
                <a:rPr kumimoji="0" lang="en-US" altLang="zh-TW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!!</a:t>
              </a:r>
              <a:endPara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pic>
          <p:nvPicPr>
            <p:cNvPr id="13" name="圖片 12">
              <a:extLst>
                <a:ext uri="{FF2B5EF4-FFF2-40B4-BE49-F238E27FC236}">
                  <a16:creationId xmlns:a16="http://schemas.microsoft.com/office/drawing/2014/main" id="{E9869A13-6AE9-4851-AE29-39B037066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69363" y="3950358"/>
              <a:ext cx="8110906" cy="2197961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F1B540A6-AF66-47E4-91C1-29A37B34B079}"/>
                </a:ext>
              </a:extLst>
            </p:cNvPr>
            <p:cNvSpPr/>
            <p:nvPr/>
          </p:nvSpPr>
          <p:spPr>
            <a:xfrm>
              <a:off x="7152696" y="5712092"/>
              <a:ext cx="4072722" cy="43622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id="{423EE385-F19E-41EE-AC78-5198F1F82A01}"/>
              </a:ext>
            </a:extLst>
          </p:cNvPr>
          <p:cNvSpPr/>
          <p:nvPr/>
        </p:nvSpPr>
        <p:spPr>
          <a:xfrm>
            <a:off x="953605" y="2800248"/>
            <a:ext cx="1716833" cy="3287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100" dirty="0">
                <a:highlight>
                  <a:srgbClr val="FF0000"/>
                </a:highlight>
              </a:rPr>
              <a:t>115</a:t>
            </a:r>
            <a:r>
              <a:rPr lang="zh-TW" altLang="en-US" sz="1100" dirty="0">
                <a:highlight>
                  <a:srgbClr val="FF0000"/>
                </a:highlight>
              </a:rPr>
              <a:t>學年度經費預算表</a:t>
            </a:r>
          </a:p>
        </p:txBody>
      </p:sp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3A3AEFC2-3DD8-4FD9-91B2-9F3A604DC4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245573"/>
              </p:ext>
            </p:extLst>
          </p:nvPr>
        </p:nvGraphicFramePr>
        <p:xfrm>
          <a:off x="3369363" y="3950357"/>
          <a:ext cx="8110905" cy="1828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Worksheet" r:id="rId6" imgW="13620918" imgH="2533750" progId="Excel.Sheet.12">
                  <p:embed/>
                </p:oleObj>
              </mc:Choice>
              <mc:Fallback>
                <p:oleObj name="Worksheet" r:id="rId6" imgW="13620918" imgH="25337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69363" y="3950357"/>
                        <a:ext cx="8110905" cy="182863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5033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9FE6E4-333D-4A69-8534-50A34D82D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chemeClr val="tx1"/>
                </a:solidFill>
              </a:rPr>
              <a:t>小結</a:t>
            </a:r>
            <a:r>
              <a:rPr lang="en-US" altLang="zh-TW" dirty="0">
                <a:solidFill>
                  <a:schemeClr val="tx1"/>
                </a:solidFill>
              </a:rPr>
              <a:t>-</a:t>
            </a:r>
            <a:r>
              <a:rPr lang="zh-TW" altLang="en-US" dirty="0">
                <a:solidFill>
                  <a:schemeClr val="tx1"/>
                </a:solidFill>
              </a:rPr>
              <a:t>校內部門預算編列步驟</a:t>
            </a:r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2B33BE2-4D6D-409B-998F-5916B0F38457}"/>
              </a:ext>
            </a:extLst>
          </p:cNvPr>
          <p:cNvSpPr txBox="1"/>
          <p:nvPr/>
        </p:nvSpPr>
        <p:spPr>
          <a:xfrm>
            <a:off x="700317" y="1717937"/>
            <a:ext cx="1100777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1.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點選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-XXX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部門名稱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2.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計畫選擇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: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校內部門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3.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將需要編列之經費填入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包括人事費、業務費、設備費等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4.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歷年實際數填寫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-113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學年度、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114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學年度上半年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lvl="0" defTabSz="914400">
              <a:spcBef>
                <a:spcPts val="1200"/>
              </a:spcBef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5.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兩學年度預算差異說明填寫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-</a:t>
            </a:r>
            <a:r>
              <a:rPr lang="en-US" altLang="zh-TW" sz="2200" dirty="0"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r>
              <a:rPr lang="zh-TW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、</a:t>
            </a:r>
            <a:r>
              <a:rPr lang="en-US" altLang="zh-TW" sz="2200" dirty="0"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r>
              <a:rPr lang="zh-TW" altLang="en-US" sz="2200" dirty="0"/>
              <a:t>學年度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6.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匯出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excel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及每月經費預算表</a:t>
            </a:r>
            <a:endParaRPr kumimoji="0" lang="en-US" altLang="zh-TW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7.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年度預算差異數檢討表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稽核用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)</a:t>
            </a:r>
          </a:p>
          <a:p>
            <a:pPr lvl="0" defTabSz="914400">
              <a:spcBef>
                <a:spcPts val="1200"/>
              </a:spcBef>
              <a:defRPr/>
            </a:pP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8.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TW" altLang="en-US" sz="2200" dirty="0">
                <a:solidFill>
                  <a:prstClr val="black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列印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會計報表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(</a:t>
            </a:r>
            <a:r>
              <a:rPr lang="zh-TW" altLang="en-US" sz="2200" dirty="0">
                <a:solidFill>
                  <a:prstClr val="black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系統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自動</a:t>
            </a:r>
            <a:r>
              <a:rPr lang="en-US" altLang="zh-TW" sz="2200" dirty="0">
                <a:solidFill>
                  <a:prstClr val="black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excel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表單產出頁碼</a:t>
            </a:r>
            <a:r>
              <a:rPr kumimoji="0" lang="en-US" altLang="zh-TW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)</a:t>
            </a:r>
            <a:r>
              <a:rPr kumimoji="0" lang="zh-TW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，</a:t>
            </a:r>
            <a:r>
              <a:rPr kumimoji="0" lang="zh-TW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以</a:t>
            </a:r>
            <a:r>
              <a:rPr kumimoji="0" lang="en-US" altLang="zh-TW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PDF</a:t>
            </a:r>
            <a:r>
              <a:rPr kumimoji="0" lang="zh-TW" alt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檔印出之資料交給會計室</a:t>
            </a:r>
          </a:p>
        </p:txBody>
      </p:sp>
    </p:spTree>
    <p:extLst>
      <p:ext uri="{BB962C8B-B14F-4D97-AF65-F5344CB8AC3E}">
        <p14:creationId xmlns:p14="http://schemas.microsoft.com/office/powerpoint/2010/main" val="4444070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1F1529B-C1CD-4671-93DA-EE15C04E1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編列補助及配合款之說明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63191FEC-91DE-43B8-93E0-97B6134A81F4}"/>
              </a:ext>
            </a:extLst>
          </p:cNvPr>
          <p:cNvSpPr txBox="1"/>
          <p:nvPr/>
        </p:nvSpPr>
        <p:spPr>
          <a:xfrm>
            <a:off x="565505" y="2812603"/>
            <a:ext cx="4493898" cy="369331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補助款請選擇</a:t>
            </a:r>
            <a:r>
              <a:rPr kumimoji="0" lang="en-US" altLang="zh-TW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部門選擇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:XXX-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校外款</a:t>
            </a:r>
            <a:endParaRPr kumimoji="0" lang="en-US" altLang="zh-TW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計畫選擇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補助及配合款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不含校內款及研究計畫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計畫分類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選取所編列計畫之名稱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若下拉選單無，請選擇其他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配合款請選擇</a:t>
            </a:r>
            <a:r>
              <a:rPr kumimoji="0" lang="en-US" altLang="zh-TW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lvl="0" defTabSz="914400"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部門選擇</a:t>
            </a:r>
            <a:r>
              <a:rPr lang="en-US" altLang="zh-TW" dirty="0">
                <a:solidFill>
                  <a:prstClr val="white"/>
                </a:solidFill>
              </a:rPr>
              <a:t>: XXX</a:t>
            </a:r>
            <a:endParaRPr kumimoji="0" lang="en-US" altLang="zh-TW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計畫選擇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補助及配合款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不含校內款及研究計畫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計畫分類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選取所編列計畫之名稱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若下拉選單無，請選擇其他</a:t>
            </a:r>
            <a: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B97D2F11-CDF0-40EA-8CA7-04A52A1C8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770" y="2126707"/>
            <a:ext cx="3848637" cy="685896"/>
          </a:xfrm>
          <a:prstGeom prst="rect">
            <a:avLst/>
          </a:prstGeom>
          <a:ln w="19050">
            <a:solidFill>
              <a:srgbClr val="FF9B45"/>
            </a:solidFill>
          </a:ln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F50153CB-B10D-4D26-AFF6-1E1320B0A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142" y="3675941"/>
            <a:ext cx="3699545" cy="2723841"/>
          </a:xfrm>
          <a:prstGeom prst="rect">
            <a:avLst/>
          </a:prstGeom>
          <a:ln w="19050">
            <a:solidFill>
              <a:srgbClr val="FF9B45"/>
            </a:solidFill>
          </a:ln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43A05AA1-4A0A-49EF-B8D3-3D32EDAA1D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7514" y="2244179"/>
            <a:ext cx="2359760" cy="4232121"/>
          </a:xfrm>
          <a:prstGeom prst="rect">
            <a:avLst/>
          </a:prstGeom>
          <a:ln w="28575">
            <a:solidFill>
              <a:srgbClr val="FF9B45"/>
            </a:solidFill>
          </a:ln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54E6A098-92C9-4D48-A652-352F8393376A}"/>
              </a:ext>
            </a:extLst>
          </p:cNvPr>
          <p:cNvSpPr txBox="1"/>
          <p:nvPr/>
        </p:nvSpPr>
        <p:spPr>
          <a:xfrm>
            <a:off x="546586" y="1325028"/>
            <a:ext cx="43394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教育部、勞委會、僑委會等補助之經費</a:t>
            </a:r>
            <a:endParaRPr kumimoji="0" lang="en-US" altLang="zh-TW" sz="18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Segoe UI"/>
              <a:ea typeface="Microsoft JhengHei UI" panose="020B0604030504040204" pitchFamily="34" charset="-120"/>
              <a:cs typeface="+mn-cs"/>
            </a:endParaRP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高教深耕計畫、學輔經費、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USR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計畫、整體經費、創新人力、學海計畫、勞動部計畫、僑生經費、學產低收、教育部工讀金、教官薪資、產業學院計畫等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"/>
                <a:ea typeface="Microsoft JhengHei UI" panose="020B0604030504040204" pitchFamily="34" charset="-120"/>
                <a:cs typeface="+mn-cs"/>
              </a:rPr>
              <a:t>)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/>
              <a:ea typeface="Microsoft JhengHei UI" panose="020B0604030504040204" pitchFamily="34" charset="-120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D2647BB-B913-4B0A-B03F-6D6F63388B1C}"/>
              </a:ext>
            </a:extLst>
          </p:cNvPr>
          <p:cNvSpPr txBox="1"/>
          <p:nvPr/>
        </p:nvSpPr>
        <p:spPr>
          <a:xfrm>
            <a:off x="5309314" y="1311099"/>
            <a:ext cx="315517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舉例編列補助款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部門選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，按下新增鈕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2833036-8058-497B-9E19-95B28B67E417}"/>
              </a:ext>
            </a:extLst>
          </p:cNvPr>
          <p:cNvSpPr txBox="1"/>
          <p:nvPr/>
        </p:nvSpPr>
        <p:spPr>
          <a:xfrm>
            <a:off x="5258142" y="3145036"/>
            <a:ext cx="384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計畫請下拉選擇欲編列之計畫名稱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7FAB1FA-AF48-4EF9-AF33-E6A1C74DDFCC}"/>
              </a:ext>
            </a:extLst>
          </p:cNvPr>
          <p:cNvSpPr txBox="1"/>
          <p:nvPr/>
        </p:nvSpPr>
        <p:spPr>
          <a:xfrm>
            <a:off x="9644061" y="1630064"/>
            <a:ext cx="2359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輸入說明、金額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0241014-5303-4C14-9BAA-31856AC2FA96}"/>
              </a:ext>
            </a:extLst>
          </p:cNvPr>
          <p:cNvSpPr/>
          <p:nvPr/>
        </p:nvSpPr>
        <p:spPr>
          <a:xfrm>
            <a:off x="5309314" y="1794274"/>
            <a:ext cx="336477" cy="2694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4451EA0-07DA-4FBA-8626-B0D797995744}"/>
              </a:ext>
            </a:extLst>
          </p:cNvPr>
          <p:cNvSpPr/>
          <p:nvPr/>
        </p:nvSpPr>
        <p:spPr>
          <a:xfrm>
            <a:off x="5214770" y="3182059"/>
            <a:ext cx="294808" cy="3323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F28D831-C535-4B72-BD9C-CB3215E68AA4}"/>
              </a:ext>
            </a:extLst>
          </p:cNvPr>
          <p:cNvSpPr/>
          <p:nvPr/>
        </p:nvSpPr>
        <p:spPr>
          <a:xfrm>
            <a:off x="9271394" y="1718903"/>
            <a:ext cx="354107" cy="2621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B834AF3-93E0-4449-882A-1906BE0046A0}"/>
              </a:ext>
            </a:extLst>
          </p:cNvPr>
          <p:cNvSpPr/>
          <p:nvPr/>
        </p:nvSpPr>
        <p:spPr>
          <a:xfrm>
            <a:off x="9417514" y="6102220"/>
            <a:ext cx="1002168" cy="374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747F9D4-3D57-4559-9F69-62345BF61108}"/>
              </a:ext>
            </a:extLst>
          </p:cNvPr>
          <p:cNvSpPr/>
          <p:nvPr/>
        </p:nvSpPr>
        <p:spPr>
          <a:xfrm>
            <a:off x="10597394" y="5756988"/>
            <a:ext cx="1179880" cy="261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593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C0D7755-B45D-4ECC-9474-99A179903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40" y="355400"/>
            <a:ext cx="6877119" cy="640080"/>
          </a:xfrm>
        </p:spPr>
        <p:txBody>
          <a:bodyPr>
            <a:normAutofit/>
          </a:bodyPr>
          <a:lstStyle/>
          <a:p>
            <a:pPr algn="ctr"/>
            <a:r>
              <a:rPr lang="zh-TW" altLang="en-US" sz="3600" b="1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研究計畫編列操作說明</a:t>
            </a:r>
            <a:endParaRPr lang="zh-TW" altLang="en-US" sz="3600" b="1" dirty="0"/>
          </a:p>
        </p:txBody>
      </p:sp>
      <p:graphicFrame>
        <p:nvGraphicFramePr>
          <p:cNvPr id="4" name="資料庫圖表 3">
            <a:extLst>
              <a:ext uri="{FF2B5EF4-FFF2-40B4-BE49-F238E27FC236}">
                <a16:creationId xmlns:a16="http://schemas.microsoft.com/office/drawing/2014/main" id="{CA89B91D-F989-405E-A1C4-8188D7B46E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4103886"/>
              </p:ext>
            </p:extLst>
          </p:nvPr>
        </p:nvGraphicFramePr>
        <p:xfrm>
          <a:off x="740095" y="1753299"/>
          <a:ext cx="10930698" cy="50808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圖片 4">
            <a:extLst>
              <a:ext uri="{FF2B5EF4-FFF2-40B4-BE49-F238E27FC236}">
                <a16:creationId xmlns:a16="http://schemas.microsoft.com/office/drawing/2014/main" id="{69903D0A-9D22-41FF-8BB9-10BFBAE990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3407" y="4155201"/>
            <a:ext cx="2422051" cy="2347399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AC6A9A5C-AAFA-448C-B3EA-F0DA22C8F4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7971" y="4377215"/>
            <a:ext cx="2600688" cy="93358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07B31BD5-6843-49C1-8734-8E66E2F06C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84760" y="5432840"/>
            <a:ext cx="2962116" cy="1401341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CECC8019-07B8-4B63-8E98-E113FE46575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56681" y="3357641"/>
            <a:ext cx="2111506" cy="4604798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9" name="箭號: 向右 8">
            <a:extLst>
              <a:ext uri="{FF2B5EF4-FFF2-40B4-BE49-F238E27FC236}">
                <a16:creationId xmlns:a16="http://schemas.microsoft.com/office/drawing/2014/main" id="{F702093B-1F8F-4F3B-ABBA-B2364614DB29}"/>
              </a:ext>
            </a:extLst>
          </p:cNvPr>
          <p:cNvSpPr/>
          <p:nvPr/>
        </p:nvSpPr>
        <p:spPr>
          <a:xfrm rot="10800000">
            <a:off x="6635693" y="5023675"/>
            <a:ext cx="411060" cy="23545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EDF0D429-A2B4-4199-B9F2-6956156B03F1}"/>
              </a:ext>
            </a:extLst>
          </p:cNvPr>
          <p:cNvSpPr txBox="1"/>
          <p:nvPr/>
        </p:nvSpPr>
        <p:spPr>
          <a:xfrm>
            <a:off x="6974986" y="4959569"/>
            <a:ext cx="110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新增鈕</a:t>
            </a:r>
          </a:p>
        </p:txBody>
      </p:sp>
    </p:spTree>
    <p:extLst>
      <p:ext uri="{BB962C8B-B14F-4D97-AF65-F5344CB8AC3E}">
        <p14:creationId xmlns:p14="http://schemas.microsoft.com/office/powerpoint/2010/main" val="3646343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769842-07CD-4C37-86DC-1AA9C2993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2751" y="448055"/>
            <a:ext cx="3125755" cy="654881"/>
          </a:xfrm>
        </p:spPr>
        <p:txBody>
          <a:bodyPr>
            <a:normAutofit/>
          </a:bodyPr>
          <a:lstStyle/>
          <a:p>
            <a:r>
              <a:rPr lang="zh-TW" altLang="en-US" sz="3600" b="1" dirty="0"/>
              <a:t>預算會計平台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43AB011-641E-42FB-B809-81F58C04E0E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9837" y="1318868"/>
            <a:ext cx="4820031" cy="1937516"/>
          </a:xfrm>
        </p:spPr>
        <p:txBody>
          <a:bodyPr>
            <a:noAutofit/>
          </a:bodyPr>
          <a:lstStyle/>
          <a:p>
            <a:r>
              <a:rPr lang="zh-TW" altLang="en-US" sz="1800" dirty="0"/>
              <a:t>預算會計平台網址</a:t>
            </a:r>
            <a:r>
              <a:rPr lang="en-US" altLang="zh-TW" sz="1800" dirty="0">
                <a:hlinkClick r:id="rId3"/>
              </a:rPr>
              <a:t>https://event.cgust.edu.tw/</a:t>
            </a:r>
            <a:endParaRPr lang="en-US" altLang="zh-TW" sz="1800" dirty="0"/>
          </a:p>
          <a:p>
            <a:r>
              <a:rPr lang="zh-TW" altLang="en-US" sz="1800" dirty="0"/>
              <a:t>會計室網頁</a:t>
            </a:r>
            <a:r>
              <a:rPr lang="en-US" altLang="zh-TW" sz="1800" dirty="0"/>
              <a:t>-</a:t>
            </a:r>
            <a:r>
              <a:rPr lang="zh-TW" altLang="en-US" sz="1800" dirty="0"/>
              <a:t>會計室首頁</a:t>
            </a:r>
            <a:r>
              <a:rPr lang="en-US" altLang="zh-TW" sz="1800" dirty="0"/>
              <a:t>-</a:t>
            </a:r>
            <a:r>
              <a:rPr lang="zh-TW" altLang="en-US" sz="1800" dirty="0"/>
              <a:t>右下方之相關連結</a:t>
            </a:r>
            <a:r>
              <a:rPr lang="en-US" altLang="zh-TW" sz="1800" dirty="0"/>
              <a:t>-</a:t>
            </a:r>
            <a:r>
              <a:rPr lang="zh-TW" altLang="en-US" sz="1800" dirty="0"/>
              <a:t>選取預算會計平台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D0D5DFE9-6F36-4021-8410-F565C5AC6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402" y="3429000"/>
            <a:ext cx="2611753" cy="32586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10E44E56-9750-46A3-810C-FE09CF6F2D5E}"/>
              </a:ext>
            </a:extLst>
          </p:cNvPr>
          <p:cNvSpPr txBox="1"/>
          <p:nvPr/>
        </p:nvSpPr>
        <p:spPr>
          <a:xfrm>
            <a:off x="1073766" y="5979845"/>
            <a:ext cx="1786855" cy="2769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預算會計平台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C2C4031F-1CF6-4F21-94BA-17B88C4B17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0516" y="1481134"/>
            <a:ext cx="3441814" cy="49288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0B8E890E-A7EC-438C-A849-DD9DD9054303}"/>
              </a:ext>
            </a:extLst>
          </p:cNvPr>
          <p:cNvSpPr txBox="1"/>
          <p:nvPr/>
        </p:nvSpPr>
        <p:spPr>
          <a:xfrm>
            <a:off x="8962978" y="1481134"/>
            <a:ext cx="28914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平台點入後，請輸入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帳號及校務資訊密碼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若無法登入，代表無編列預算之權限，</a:t>
            </a:r>
            <a:r>
              <a:rPr kumimoji="0" lang="zh-TW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請致電會計室後加入權限，才能登入預算平台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。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115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學年度增加一級主管及二級主管使用預算平台之權限。</a:t>
            </a:r>
          </a:p>
        </p:txBody>
      </p:sp>
    </p:spTree>
    <p:extLst>
      <p:ext uri="{BB962C8B-B14F-4D97-AF65-F5344CB8AC3E}">
        <p14:creationId xmlns:p14="http://schemas.microsoft.com/office/powerpoint/2010/main" val="1536072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784A32-A83C-412C-BF52-03122E8A4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先建檔計畫案號</a:t>
            </a:r>
            <a:r>
              <a:rPr lang="en-US" altLang="zh-TW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-</a:t>
            </a:r>
            <a:r>
              <a:rPr lang="zh-TW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範例</a:t>
            </a:r>
            <a:endParaRPr lang="zh-TW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C0C9E54-2515-4C73-B3A1-B2312EC875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283031"/>
              </p:ext>
            </p:extLst>
          </p:nvPr>
        </p:nvGraphicFramePr>
        <p:xfrm>
          <a:off x="230411" y="3158577"/>
          <a:ext cx="2438067" cy="1738576"/>
        </p:xfrm>
        <a:graphic>
          <a:graphicData uri="http://schemas.openxmlformats.org/drawingml/2006/table">
            <a:tbl>
              <a:tblPr/>
              <a:tblGrid>
                <a:gridCol w="886103">
                  <a:extLst>
                    <a:ext uri="{9D8B030D-6E8A-4147-A177-3AD203B41FA5}">
                      <a16:colId xmlns:a16="http://schemas.microsoft.com/office/drawing/2014/main" val="3532129171"/>
                    </a:ext>
                  </a:extLst>
                </a:gridCol>
                <a:gridCol w="1551964">
                  <a:extLst>
                    <a:ext uri="{9D8B030D-6E8A-4147-A177-3AD203B41FA5}">
                      <a16:colId xmlns:a16="http://schemas.microsoft.com/office/drawing/2014/main" val="4004800185"/>
                    </a:ext>
                  </a:extLst>
                </a:gridCol>
              </a:tblGrid>
              <a:tr h="24836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已知計畫案號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執行中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496815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計畫名稱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護理照護計畫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687246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計畫主持人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王大明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042977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計劃案號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CMRPF3P0001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310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計畫名稱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社區關懷計畫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985237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計畫主持人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王大明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967009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計劃案號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PZRPF3N0021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0001463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5EEE9CCC-3E30-43EC-A4C7-74599C5D7E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251611"/>
              </p:ext>
            </p:extLst>
          </p:nvPr>
        </p:nvGraphicFramePr>
        <p:xfrm>
          <a:off x="230411" y="4976210"/>
          <a:ext cx="2438067" cy="1738576"/>
        </p:xfrm>
        <a:graphic>
          <a:graphicData uri="http://schemas.openxmlformats.org/drawingml/2006/table">
            <a:tbl>
              <a:tblPr/>
              <a:tblGrid>
                <a:gridCol w="827381">
                  <a:extLst>
                    <a:ext uri="{9D8B030D-6E8A-4147-A177-3AD203B41FA5}">
                      <a16:colId xmlns:a16="http://schemas.microsoft.com/office/drawing/2014/main" val="2331184103"/>
                    </a:ext>
                  </a:extLst>
                </a:gridCol>
                <a:gridCol w="1610686">
                  <a:extLst>
                    <a:ext uri="{9D8B030D-6E8A-4147-A177-3AD203B41FA5}">
                      <a16:colId xmlns:a16="http://schemas.microsoft.com/office/drawing/2014/main" val="112986521"/>
                    </a:ext>
                  </a:extLst>
                </a:gridCol>
              </a:tblGrid>
              <a:tr h="24836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不知計畫案號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預計申請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46240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計畫名稱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護理照護計畫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883004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計畫主持人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王大明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3278765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計劃案號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1738127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計畫名稱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社區關懷計畫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0735719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計畫主持人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王大明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774255"/>
                  </a:ext>
                </a:extLst>
              </a:tr>
              <a:tr h="24836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計劃案號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PZRPF0001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15248"/>
                  </a:ext>
                </a:extLst>
              </a:tr>
            </a:tbl>
          </a:graphicData>
        </a:graphic>
      </p:graphicFrame>
      <p:pic>
        <p:nvPicPr>
          <p:cNvPr id="7" name="圖片 6">
            <a:extLst>
              <a:ext uri="{FF2B5EF4-FFF2-40B4-BE49-F238E27FC236}">
                <a16:creationId xmlns:a16="http://schemas.microsoft.com/office/drawing/2014/main" id="{11E87EB7-2E19-48DE-8CB5-386449E42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48" y="1705055"/>
            <a:ext cx="2068172" cy="128676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379DB974-FBA8-4413-9823-A2134CC71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786266"/>
              </p:ext>
            </p:extLst>
          </p:nvPr>
        </p:nvGraphicFramePr>
        <p:xfrm>
          <a:off x="2808801" y="3143042"/>
          <a:ext cx="2031647" cy="3389157"/>
        </p:xfrm>
        <a:graphic>
          <a:graphicData uri="http://schemas.openxmlformats.org/drawingml/2006/table">
            <a:tbl>
              <a:tblPr/>
              <a:tblGrid>
                <a:gridCol w="2031647">
                  <a:extLst>
                    <a:ext uri="{9D8B030D-6E8A-4147-A177-3AD203B41FA5}">
                      <a16:colId xmlns:a16="http://schemas.microsoft.com/office/drawing/2014/main" val="2327708947"/>
                    </a:ext>
                  </a:extLst>
                </a:gridCol>
              </a:tblGrid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計畫編號編列原則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317591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計畫案號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+</a:t>
                      </a:r>
                      <a:r>
                        <a:rPr lang="zh-TW" alt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數字四碼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8852242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70494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</a:t>
                      </a:r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291207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CMRPF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524482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NMRPF</a:t>
                      </a:r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7184455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NMRPF</a:t>
                      </a:r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409644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PMRPF</a:t>
                      </a:r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6204292"/>
                  </a:ext>
                </a:extLst>
              </a:tr>
              <a:tr h="3765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PMRPF</a:t>
                      </a: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0002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9101075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AD79B134-B1E6-4E32-89E0-687864EE7C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584610"/>
              </p:ext>
            </p:extLst>
          </p:nvPr>
        </p:nvGraphicFramePr>
        <p:xfrm>
          <a:off x="5046653" y="1338230"/>
          <a:ext cx="6751065" cy="5324562"/>
        </p:xfrm>
        <a:graphic>
          <a:graphicData uri="http://schemas.openxmlformats.org/drawingml/2006/table">
            <a:tbl>
              <a:tblPr/>
              <a:tblGrid>
                <a:gridCol w="422969">
                  <a:extLst>
                    <a:ext uri="{9D8B030D-6E8A-4147-A177-3AD203B41FA5}">
                      <a16:colId xmlns:a16="http://schemas.microsoft.com/office/drawing/2014/main" val="4241922543"/>
                    </a:ext>
                  </a:extLst>
                </a:gridCol>
                <a:gridCol w="570451">
                  <a:extLst>
                    <a:ext uri="{9D8B030D-6E8A-4147-A177-3AD203B41FA5}">
                      <a16:colId xmlns:a16="http://schemas.microsoft.com/office/drawing/2014/main" val="2126578210"/>
                    </a:ext>
                  </a:extLst>
                </a:gridCol>
                <a:gridCol w="805344">
                  <a:extLst>
                    <a:ext uri="{9D8B030D-6E8A-4147-A177-3AD203B41FA5}">
                      <a16:colId xmlns:a16="http://schemas.microsoft.com/office/drawing/2014/main" val="1908590979"/>
                    </a:ext>
                  </a:extLst>
                </a:gridCol>
                <a:gridCol w="1065401">
                  <a:extLst>
                    <a:ext uri="{9D8B030D-6E8A-4147-A177-3AD203B41FA5}">
                      <a16:colId xmlns:a16="http://schemas.microsoft.com/office/drawing/2014/main" val="3863900940"/>
                    </a:ext>
                  </a:extLst>
                </a:gridCol>
                <a:gridCol w="369116">
                  <a:extLst>
                    <a:ext uri="{9D8B030D-6E8A-4147-A177-3AD203B41FA5}">
                      <a16:colId xmlns:a16="http://schemas.microsoft.com/office/drawing/2014/main" val="4262076448"/>
                    </a:ext>
                  </a:extLst>
                </a:gridCol>
                <a:gridCol w="665041">
                  <a:extLst>
                    <a:ext uri="{9D8B030D-6E8A-4147-A177-3AD203B41FA5}">
                      <a16:colId xmlns:a16="http://schemas.microsoft.com/office/drawing/2014/main" val="3414578978"/>
                    </a:ext>
                  </a:extLst>
                </a:gridCol>
                <a:gridCol w="479363">
                  <a:extLst>
                    <a:ext uri="{9D8B030D-6E8A-4147-A177-3AD203B41FA5}">
                      <a16:colId xmlns:a16="http://schemas.microsoft.com/office/drawing/2014/main" val="422507756"/>
                    </a:ext>
                  </a:extLst>
                </a:gridCol>
                <a:gridCol w="479363">
                  <a:extLst>
                    <a:ext uri="{9D8B030D-6E8A-4147-A177-3AD203B41FA5}">
                      <a16:colId xmlns:a16="http://schemas.microsoft.com/office/drawing/2014/main" val="2671746847"/>
                    </a:ext>
                  </a:extLst>
                </a:gridCol>
                <a:gridCol w="632871">
                  <a:extLst>
                    <a:ext uri="{9D8B030D-6E8A-4147-A177-3AD203B41FA5}">
                      <a16:colId xmlns:a16="http://schemas.microsoft.com/office/drawing/2014/main" val="4199311886"/>
                    </a:ext>
                  </a:extLst>
                </a:gridCol>
                <a:gridCol w="671120">
                  <a:extLst>
                    <a:ext uri="{9D8B030D-6E8A-4147-A177-3AD203B41FA5}">
                      <a16:colId xmlns:a16="http://schemas.microsoft.com/office/drawing/2014/main" val="3676648303"/>
                    </a:ext>
                  </a:extLst>
                </a:gridCol>
                <a:gridCol w="590026">
                  <a:extLst>
                    <a:ext uri="{9D8B030D-6E8A-4147-A177-3AD203B41FA5}">
                      <a16:colId xmlns:a16="http://schemas.microsoft.com/office/drawing/2014/main" val="4000901883"/>
                    </a:ext>
                  </a:extLst>
                </a:gridCol>
              </a:tblGrid>
              <a:tr h="295852">
                <a:tc gridSpan="11">
                  <a:txBody>
                    <a:bodyPr/>
                    <a:lstStyle/>
                    <a:p>
                      <a:pPr algn="l" fontAlgn="b"/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各項研究計劃案人事費、業務費、相對補助款及設備費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不包括教育部補助計畫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230233"/>
                  </a:ext>
                </a:extLst>
              </a:tr>
              <a:tr h="301010"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序號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主持人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計劃案號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計畫名稱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摘要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人事費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業務費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設備費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相對補助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小計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設備名稱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9176093"/>
                  </a:ext>
                </a:extLst>
              </a:tr>
              <a:tr h="393975"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王大明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CMRP0001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長庚醫院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1,008,000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1,008,000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198839"/>
                  </a:ext>
                </a:extLst>
              </a:tr>
              <a:tr h="3939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王大明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CMRP000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長庚醫院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WB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591797"/>
                  </a:ext>
                </a:extLst>
              </a:tr>
              <a:tr h="3939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CMRP(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長庚醫院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其他合計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1,008,000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1,010,000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2961484"/>
                  </a:ext>
                </a:extLst>
              </a:tr>
              <a:tr h="393975">
                <a:tc rowSpan="2"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王大明</a:t>
                      </a:r>
                      <a:endParaRPr lang="en-US" altLang="zh-TW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NMRP0001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CJ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779866"/>
                  </a:ext>
                </a:extLst>
              </a:tr>
              <a:tr h="3939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王大明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NMRP0001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WK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088230"/>
                  </a:ext>
                </a:extLst>
              </a:tr>
              <a:tr h="3939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合計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92798"/>
                  </a:ext>
                </a:extLst>
              </a:tr>
              <a:tr h="393975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李小美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NMRPF0002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CJ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838163"/>
                  </a:ext>
                </a:extLst>
              </a:tr>
              <a:tr h="3939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NMRP(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國科會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合計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17929"/>
                  </a:ext>
                </a:extLst>
              </a:tr>
              <a:tr h="393975">
                <a:tc rowSpan="3"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李小美</a:t>
                      </a:r>
                      <a:endParaRPr lang="en-US" altLang="zh-TW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PZRP0001</a:t>
                      </a:r>
                      <a:endParaRPr lang="en-US" altLang="zh-TW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PZRP(</a:t>
                      </a:r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衛福部</a:t>
                      </a:r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CJ</a:t>
                      </a:r>
                      <a:endParaRPr lang="en-US" altLang="zh-TW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475313"/>
                  </a:ext>
                </a:extLst>
              </a:tr>
              <a:tr h="3939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李小美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PZRP0001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PZRP(</a:t>
                      </a:r>
                      <a:r>
                        <a:rPr lang="zh-TW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衛福部</a:t>
                      </a:r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  <a:endParaRPr lang="zh-TW" altLang="en-US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硬碟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4573042"/>
                  </a:ext>
                </a:extLst>
              </a:tr>
              <a:tr h="3939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李小美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PZRP0001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PZRP(</a:t>
                      </a:r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衛福部</a:t>
                      </a:r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</a:t>
                      </a:r>
                      <a:endParaRPr lang="zh-TW" altLang="en-US" dirty="0"/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8913271"/>
                  </a:ext>
                </a:extLst>
              </a:tr>
              <a:tr h="3939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PZRP(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衛福部</a:t>
                      </a:r>
                      <a:r>
                        <a:rPr lang="en-US" altLang="zh-TW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r>
                        <a:rPr lang="zh-TW" alt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合計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3D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TW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330,000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　</a:t>
                      </a:r>
                    </a:p>
                  </a:txBody>
                  <a:tcPr marL="4607" marR="4607" marT="46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41593"/>
                  </a:ext>
                </a:extLst>
              </a:tr>
            </a:tbl>
          </a:graphicData>
        </a:graphic>
      </p:graphicFrame>
      <p:sp>
        <p:nvSpPr>
          <p:cNvPr id="11" name="文字方塊 10">
            <a:extLst>
              <a:ext uri="{FF2B5EF4-FFF2-40B4-BE49-F238E27FC236}">
                <a16:creationId xmlns:a16="http://schemas.microsoft.com/office/drawing/2014/main" id="{78C5B6CF-DCED-4B87-8235-386600F6690A}"/>
              </a:ext>
            </a:extLst>
          </p:cNvPr>
          <p:cNvSpPr txBox="1"/>
          <p:nvPr/>
        </p:nvSpPr>
        <p:spPr>
          <a:xfrm>
            <a:off x="2402381" y="1761688"/>
            <a:ext cx="2469022" cy="1231106"/>
          </a:xfrm>
          <a:prstGeom prst="rect">
            <a:avLst/>
          </a:prstGeom>
          <a:solidFill>
            <a:srgbClr val="D2472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一個計畫配一個案號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，</a:t>
            </a:r>
            <a:r>
              <a:rPr kumimoji="0" lang="zh-TW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如果一位老師有兩個</a:t>
            </a:r>
            <a:r>
              <a:rPr kumimoji="0" lang="en-US" altLang="zh-TW" sz="1800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CMRP</a:t>
            </a:r>
            <a:r>
              <a:rPr kumimoji="0" lang="zh-TW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計畫，請編列兩個計畫案號</a:t>
            </a:r>
            <a:r>
              <a:rPr kumimoji="0" lang="en-US" altLang="zh-TW" sz="1800" i="0" u="none" strike="noStrike" kern="1200" cap="none" spc="0" normalizeH="0" baseline="0" noProof="0" dirty="0">
                <a:ln>
                  <a:noFill/>
                </a:ln>
                <a:solidFill>
                  <a:srgbClr val="F5F5F5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!!</a:t>
            </a:r>
            <a:endParaRPr kumimoji="0" lang="zh-TW" altLang="en-US" sz="1800" i="0" u="none" strike="noStrike" kern="1200" cap="none" spc="0" normalizeH="0" baseline="0" noProof="0" dirty="0">
              <a:ln>
                <a:noFill/>
              </a:ln>
              <a:solidFill>
                <a:srgbClr val="F5F5F5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6751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1A81086-FBD0-4A2D-9F26-711CF3088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Segoe UI"/>
              </a:rPr>
              <a:t>輸入各計畫案號</a:t>
            </a:r>
            <a:r>
              <a:rPr lang="zh-TW" altLang="en-US" dirty="0"/>
              <a:t>預算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CEF0B590-CB63-4420-8ED5-ECEC273D86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1311" y="348308"/>
            <a:ext cx="2504590" cy="651505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8" name="群組 17">
            <a:extLst>
              <a:ext uri="{FF2B5EF4-FFF2-40B4-BE49-F238E27FC236}">
                <a16:creationId xmlns:a16="http://schemas.microsoft.com/office/drawing/2014/main" id="{118F06CC-2149-4047-A0B9-00EA6B1A7384}"/>
              </a:ext>
            </a:extLst>
          </p:cNvPr>
          <p:cNvGrpSpPr/>
          <p:nvPr/>
        </p:nvGrpSpPr>
        <p:grpSpPr>
          <a:xfrm>
            <a:off x="451837" y="1474023"/>
            <a:ext cx="3542626" cy="889032"/>
            <a:chOff x="458923" y="1744355"/>
            <a:chExt cx="3542626" cy="889032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731725D9-7DEB-439D-9364-2927E3625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207" y="2054769"/>
              <a:ext cx="3480342" cy="5786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E8357CC4-6FA5-4CD6-8251-7C073CC69D0F}"/>
                </a:ext>
              </a:extLst>
            </p:cNvPr>
            <p:cNvSpPr txBox="1"/>
            <p:nvPr/>
          </p:nvSpPr>
          <p:spPr>
            <a:xfrm>
              <a:off x="696463" y="1745727"/>
              <a:ext cx="29015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部門選擇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:</a:t>
              </a: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校外部門，按新增鈕</a:t>
              </a:r>
            </a:p>
          </p:txBody>
        </p:sp>
        <p:sp>
          <p:nvSpPr>
            <p:cNvPr id="12" name="箭號: 向下 11">
              <a:extLst>
                <a:ext uri="{FF2B5EF4-FFF2-40B4-BE49-F238E27FC236}">
                  <a16:creationId xmlns:a16="http://schemas.microsoft.com/office/drawing/2014/main" id="{0125C9D7-76AF-47CC-BEE5-E2911AE0A40C}"/>
                </a:ext>
              </a:extLst>
            </p:cNvPr>
            <p:cNvSpPr/>
            <p:nvPr/>
          </p:nvSpPr>
          <p:spPr>
            <a:xfrm>
              <a:off x="3514987" y="1802390"/>
              <a:ext cx="201336" cy="425535"/>
            </a:xfrm>
            <a:prstGeom prst="down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A2C8A8E7-7DF9-4D4D-974C-1FC3DA204579}"/>
                </a:ext>
              </a:extLst>
            </p:cNvPr>
            <p:cNvSpPr/>
            <p:nvPr/>
          </p:nvSpPr>
          <p:spPr>
            <a:xfrm>
              <a:off x="458923" y="1744355"/>
              <a:ext cx="268447" cy="2904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7" name="群組 26">
            <a:extLst>
              <a:ext uri="{FF2B5EF4-FFF2-40B4-BE49-F238E27FC236}">
                <a16:creationId xmlns:a16="http://schemas.microsoft.com/office/drawing/2014/main" id="{30105828-4362-4838-AB49-DAAB5B5DFB38}"/>
              </a:ext>
            </a:extLst>
          </p:cNvPr>
          <p:cNvGrpSpPr/>
          <p:nvPr/>
        </p:nvGrpSpPr>
        <p:grpSpPr>
          <a:xfrm>
            <a:off x="485180" y="2810955"/>
            <a:ext cx="3406399" cy="3593354"/>
            <a:chOff x="485180" y="2810955"/>
            <a:chExt cx="3406399" cy="3593354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3D60D874-2E18-4370-8CFD-1C256CE90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0934" y="3757286"/>
              <a:ext cx="2643738" cy="226804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C829B374-E608-40FD-944A-EEBCFB199458}"/>
                </a:ext>
              </a:extLst>
            </p:cNvPr>
            <p:cNvSpPr txBox="1"/>
            <p:nvPr/>
          </p:nvSpPr>
          <p:spPr>
            <a:xfrm>
              <a:off x="696463" y="2810955"/>
              <a:ext cx="31951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計畫選擇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:</a:t>
              </a: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研究計畫</a:t>
              </a:r>
              <a:endPara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計畫分類</a:t>
              </a:r>
              <a:r>
                <a:rPr kumimoji="0" lang="en-US" altLang="zh-TW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:</a:t>
              </a: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一定要先點選計畫分類，在該計畫分類下新建計畫案號</a:t>
              </a:r>
            </a:p>
          </p:txBody>
        </p:sp>
        <p:sp>
          <p:nvSpPr>
            <p:cNvPr id="14" name="橢圓 13">
              <a:extLst>
                <a:ext uri="{FF2B5EF4-FFF2-40B4-BE49-F238E27FC236}">
                  <a16:creationId xmlns:a16="http://schemas.microsoft.com/office/drawing/2014/main" id="{6B3CD28B-D1DF-4672-8B21-39A216733B90}"/>
                </a:ext>
              </a:extLst>
            </p:cNvPr>
            <p:cNvSpPr/>
            <p:nvPr/>
          </p:nvSpPr>
          <p:spPr>
            <a:xfrm>
              <a:off x="496328" y="5311691"/>
              <a:ext cx="1022367" cy="397386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箭號: 向下 14">
              <a:extLst>
                <a:ext uri="{FF2B5EF4-FFF2-40B4-BE49-F238E27FC236}">
                  <a16:creationId xmlns:a16="http://schemas.microsoft.com/office/drawing/2014/main" id="{CB9EC985-686A-4ABE-B4B6-D8919BA5BD12}"/>
                </a:ext>
              </a:extLst>
            </p:cNvPr>
            <p:cNvSpPr/>
            <p:nvPr/>
          </p:nvSpPr>
          <p:spPr>
            <a:xfrm rot="10800000">
              <a:off x="916342" y="5917747"/>
              <a:ext cx="232095" cy="486562"/>
            </a:xfrm>
            <a:prstGeom prst="downArrow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cxnSp>
          <p:nvCxnSpPr>
            <p:cNvPr id="17" name="接點: 肘形 16">
              <a:extLst>
                <a:ext uri="{FF2B5EF4-FFF2-40B4-BE49-F238E27FC236}">
                  <a16:creationId xmlns:a16="http://schemas.microsoft.com/office/drawing/2014/main" id="{69C3FFC0-2DFE-4859-AC26-05EA9507CC9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45769" y="4668475"/>
              <a:ext cx="721449" cy="578839"/>
            </a:xfrm>
            <a:prstGeom prst="bentConnector3">
              <a:avLst/>
            </a:prstGeom>
            <a:ln w="28575">
              <a:solidFill>
                <a:srgbClr val="DD462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字方塊 18">
              <a:extLst>
                <a:ext uri="{FF2B5EF4-FFF2-40B4-BE49-F238E27FC236}">
                  <a16:creationId xmlns:a16="http://schemas.microsoft.com/office/drawing/2014/main" id="{A64634E9-4312-4F46-992B-628361C51C3A}"/>
                </a:ext>
              </a:extLst>
            </p:cNvPr>
            <p:cNvSpPr txBox="1"/>
            <p:nvPr/>
          </p:nvSpPr>
          <p:spPr>
            <a:xfrm>
              <a:off x="1971957" y="4798314"/>
              <a:ext cx="1699434" cy="584775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5F5F5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一定要是一樣的計畫案號開頭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42DE8CCE-2982-4F53-B499-F2E1ADED1C22}"/>
                </a:ext>
              </a:extLst>
            </p:cNvPr>
            <p:cNvSpPr/>
            <p:nvPr/>
          </p:nvSpPr>
          <p:spPr>
            <a:xfrm>
              <a:off x="485180" y="2878372"/>
              <a:ext cx="268447" cy="28476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29" name="群組 28">
            <a:extLst>
              <a:ext uri="{FF2B5EF4-FFF2-40B4-BE49-F238E27FC236}">
                <a16:creationId xmlns:a16="http://schemas.microsoft.com/office/drawing/2014/main" id="{AA0C4B34-EB73-46C9-919C-825E4BF91D65}"/>
              </a:ext>
            </a:extLst>
          </p:cNvPr>
          <p:cNvGrpSpPr/>
          <p:nvPr/>
        </p:nvGrpSpPr>
        <p:grpSpPr>
          <a:xfrm>
            <a:off x="4273780" y="2671238"/>
            <a:ext cx="4470812" cy="2640453"/>
            <a:chOff x="4344524" y="1487336"/>
            <a:chExt cx="4320921" cy="2395416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697E1CE3-8EC2-45C6-9B2B-36811D8DB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45218" y="2150098"/>
              <a:ext cx="3991504" cy="1654827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1" name="文字方塊 10">
              <a:extLst>
                <a:ext uri="{FF2B5EF4-FFF2-40B4-BE49-F238E27FC236}">
                  <a16:creationId xmlns:a16="http://schemas.microsoft.com/office/drawing/2014/main" id="{08FDB330-E120-426F-853D-95754FA38742}"/>
                </a:ext>
              </a:extLst>
            </p:cNvPr>
            <p:cNvSpPr txBox="1"/>
            <p:nvPr/>
          </p:nvSpPr>
          <p:spPr>
            <a:xfrm>
              <a:off x="4611533" y="1487336"/>
              <a:ext cx="40539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914400">
                <a:defRPr/>
              </a:pP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一個</a:t>
              </a:r>
              <a:r>
                <a:rPr lang="zh-TW" altLang="en-US" sz="1600" dirty="0">
                  <a:solidFill>
                    <a:prstClr val="black"/>
                  </a:solidFill>
                </a:rPr>
                <a:t>計畫一</a:t>
              </a:r>
              <a:r>
                <a:rPr kumimoji="0" lang="zh-TW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個案號，王大明老師提出衛福部計畫有兩件時，一定要編列兩個計畫案號</a:t>
              </a:r>
            </a:p>
          </p:txBody>
        </p:sp>
        <p:sp>
          <p:nvSpPr>
            <p:cNvPr id="20" name="橢圓 19">
              <a:extLst>
                <a:ext uri="{FF2B5EF4-FFF2-40B4-BE49-F238E27FC236}">
                  <a16:creationId xmlns:a16="http://schemas.microsoft.com/office/drawing/2014/main" id="{271DB514-AFFA-4FEA-A6F0-0FB393F68768}"/>
                </a:ext>
              </a:extLst>
            </p:cNvPr>
            <p:cNvSpPr/>
            <p:nvPr/>
          </p:nvSpPr>
          <p:spPr>
            <a:xfrm>
              <a:off x="6484690" y="3288484"/>
              <a:ext cx="1005852" cy="594268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1" name="箭號: 向下 20">
              <a:extLst>
                <a:ext uri="{FF2B5EF4-FFF2-40B4-BE49-F238E27FC236}">
                  <a16:creationId xmlns:a16="http://schemas.microsoft.com/office/drawing/2014/main" id="{F2BD6937-1EB7-4F90-9907-49C2B3DD30D2}"/>
                </a:ext>
              </a:extLst>
            </p:cNvPr>
            <p:cNvSpPr/>
            <p:nvPr/>
          </p:nvSpPr>
          <p:spPr>
            <a:xfrm rot="16200000">
              <a:off x="6165908" y="2906785"/>
              <a:ext cx="360727" cy="276837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65D2D10F-AE7A-4F0D-AA0E-E15B0C82B0D7}"/>
                </a:ext>
              </a:extLst>
            </p:cNvPr>
            <p:cNvSpPr/>
            <p:nvPr/>
          </p:nvSpPr>
          <p:spPr>
            <a:xfrm>
              <a:off x="4344524" y="1510018"/>
              <a:ext cx="268447" cy="23433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3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459B3809-5CEA-46DB-8E48-6D0BF92EC96A}"/>
              </a:ext>
            </a:extLst>
          </p:cNvPr>
          <p:cNvSpPr txBox="1"/>
          <p:nvPr/>
        </p:nvSpPr>
        <p:spPr>
          <a:xfrm>
            <a:off x="4471644" y="5576408"/>
            <a:ext cx="4565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輸入說明、金額，按下新增即完成新增資料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2" name="橢圓 31">
            <a:extLst>
              <a:ext uri="{FF2B5EF4-FFF2-40B4-BE49-F238E27FC236}">
                <a16:creationId xmlns:a16="http://schemas.microsoft.com/office/drawing/2014/main" id="{7BB22582-C03B-44CE-ADE9-24085BE38335}"/>
              </a:ext>
            </a:extLst>
          </p:cNvPr>
          <p:cNvSpPr/>
          <p:nvPr/>
        </p:nvSpPr>
        <p:spPr>
          <a:xfrm>
            <a:off x="1299506" y="4347094"/>
            <a:ext cx="1022367" cy="39738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246DD90-3DBB-4F19-95CE-B79B250E8F06}"/>
              </a:ext>
            </a:extLst>
          </p:cNvPr>
          <p:cNvSpPr/>
          <p:nvPr/>
        </p:nvSpPr>
        <p:spPr>
          <a:xfrm>
            <a:off x="9261311" y="6404309"/>
            <a:ext cx="1216967" cy="45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CC93924-728D-4A78-9C1E-7809B16A9C1B}"/>
              </a:ext>
            </a:extLst>
          </p:cNvPr>
          <p:cNvSpPr/>
          <p:nvPr/>
        </p:nvSpPr>
        <p:spPr>
          <a:xfrm>
            <a:off x="10646229" y="6186196"/>
            <a:ext cx="923730" cy="218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03920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EAB9386-BAD0-4DE8-A67E-84CA7B3B3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所需繳交到會計室的表單</a:t>
            </a:r>
            <a:r>
              <a:rPr lang="en-US" altLang="zh-TW" dirty="0"/>
              <a:t>:</a:t>
            </a:r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9FA70EE4-B0FE-40C1-A437-D7F815456C63}"/>
              </a:ext>
            </a:extLst>
          </p:cNvPr>
          <p:cNvSpPr txBox="1"/>
          <p:nvPr/>
        </p:nvSpPr>
        <p:spPr>
          <a:xfrm>
            <a:off x="617598" y="1349451"/>
            <a:ext cx="9669906" cy="3416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學年度預算比較表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(2)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(3)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設備類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有編列校內</a:t>
            </a:r>
            <a:r>
              <a:rPr lang="zh-TW" altLang="en-US" sz="1600" dirty="0">
                <a:solidFill>
                  <a:prstClr val="black"/>
                </a:solidFill>
              </a:rPr>
              <a:t>款</a:t>
            </a:r>
            <a:r>
              <a: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設備之部門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(4)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工程款預算明細表</a:t>
            </a:r>
            <a:r>
              <a:rPr lang="en-US" altLang="zh-TW" sz="1600" dirty="0">
                <a:solidFill>
                  <a:prstClr val="black"/>
                </a:solidFill>
                <a:latin typeface="Segoe UI"/>
              </a:rPr>
              <a:t>(</a:t>
            </a:r>
            <a:r>
              <a:rPr lang="zh-TW" altLang="en-US" sz="1600" dirty="0">
                <a:solidFill>
                  <a:prstClr val="black"/>
                </a:solidFill>
                <a:latin typeface="Segoe UI"/>
              </a:rPr>
              <a:t>有編列</a:t>
            </a:r>
            <a:r>
              <a:rPr lang="zh-TW" altLang="en-US" sz="1600" dirty="0">
                <a:solidFill>
                  <a:prstClr val="black"/>
                </a:solidFill>
              </a:rPr>
              <a:t>校內款</a:t>
            </a:r>
            <a:r>
              <a:rPr lang="zh-TW" altLang="en-US" sz="1600" dirty="0">
                <a:solidFill>
                  <a:prstClr val="black"/>
                </a:solidFill>
                <a:latin typeface="Segoe UI"/>
              </a:rPr>
              <a:t>工程之部門</a:t>
            </a:r>
            <a:r>
              <a:rPr lang="en-US" altLang="zh-TW" sz="1600" dirty="0">
                <a:solidFill>
                  <a:prstClr val="black"/>
                </a:solidFill>
                <a:latin typeface="Segoe UI"/>
              </a:rPr>
              <a:t>)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(5)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校外計畫配合款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預算明細表、經常門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校外計畫補助款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  <a:r>
              <a:rPr lang="en-US" altLang="zh-TW" sz="1600" dirty="0">
                <a:solidFill>
                  <a:prstClr val="black"/>
                </a:solidFill>
              </a:rPr>
              <a:t>(</a:t>
            </a:r>
            <a:r>
              <a:rPr lang="zh-TW" altLang="en-US" sz="1600" dirty="0">
                <a:solidFill>
                  <a:prstClr val="black"/>
                </a:solidFill>
              </a:rPr>
              <a:t>有編列之部門</a:t>
            </a:r>
            <a:r>
              <a:rPr lang="en-US" altLang="zh-TW" sz="1600" dirty="0">
                <a:solidFill>
                  <a:prstClr val="black"/>
                </a:solidFill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(6)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校外補助配合款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預算明細表、資本門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校外計畫補助款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  <a:r>
              <a:rPr lang="en-US" altLang="zh-TW" sz="1600" dirty="0">
                <a:solidFill>
                  <a:prstClr val="black"/>
                </a:solidFill>
              </a:rPr>
              <a:t>(</a:t>
            </a:r>
            <a:r>
              <a:rPr lang="zh-TW" altLang="en-US" sz="1600" dirty="0">
                <a:solidFill>
                  <a:prstClr val="black"/>
                </a:solidFill>
              </a:rPr>
              <a:t>有編列之部門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(7)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研究</a:t>
            </a:r>
            <a:r>
              <a:rPr lang="zh-TW" altLang="en-US" dirty="0">
                <a:solidFill>
                  <a:prstClr val="black"/>
                </a:solidFill>
              </a:rPr>
              <a:t>計畫預算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明細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lang="zh-TW" altLang="en-US" sz="1600" dirty="0">
                <a:solidFill>
                  <a:prstClr val="black"/>
                </a:solidFill>
              </a:rPr>
              <a:t>有編列計畫之部門</a:t>
            </a:r>
            <a:r>
              <a:rPr lang="en-US" altLang="zh-TW" sz="1600" dirty="0">
                <a:solidFill>
                  <a:prstClr val="black"/>
                </a:solidFill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(8)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人事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收入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折舊費用明細表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表格在校內部門匯出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表單之最後一項</a:t>
            </a:r>
            <a:r>
              <a:rPr kumimoji="0" lang="en-US" altLang="zh-TW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endParaRPr kumimoji="0" lang="zh-TW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(9)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人事預算編列基礎資料表*</a:t>
            </a:r>
          </a:p>
          <a:p>
            <a:pPr lvl="0" defTabSz="914400"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(10)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人事費預算</a:t>
            </a:r>
            <a:r>
              <a:rPr lang="zh-TW" altLang="en-US" dirty="0">
                <a:solidFill>
                  <a:prstClr val="black"/>
                </a:solidFill>
              </a:rPr>
              <a:t>表*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(11)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每月經費預算表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(12)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年度預算差異數檢討表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437ACE4-3C9C-49E7-B5C1-AE3D3641826C}"/>
              </a:ext>
            </a:extLst>
          </p:cNvPr>
          <p:cNvSpPr txBox="1"/>
          <p:nvPr/>
        </p:nvSpPr>
        <p:spPr>
          <a:xfrm>
            <a:off x="535399" y="4932616"/>
            <a:ext cx="11121201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請各單位列印以下資料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四份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校內款檢討會議用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一併送會計室，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雙面影印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並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依</a:t>
            </a:r>
            <a:r>
              <a:rPr lang="zh-TW" altLang="en-US" b="1" dirty="0">
                <a:solidFill>
                  <a:srgbClr val="FF0000"/>
                </a:solidFill>
                <a:latin typeface="Segoe UI"/>
              </a:rPr>
              <a:t>頁碼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裝訂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(1)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學年度預算比較表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(2)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經常門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(3)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設備類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預算明細表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有編列之部門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(4)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資本門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工程款預算明細表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有編列之部門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</a:p>
        </p:txBody>
      </p:sp>
      <p:sp>
        <p:nvSpPr>
          <p:cNvPr id="10" name="左中括弧 9">
            <a:extLst>
              <a:ext uri="{FF2B5EF4-FFF2-40B4-BE49-F238E27FC236}">
                <a16:creationId xmlns:a16="http://schemas.microsoft.com/office/drawing/2014/main" id="{F2068BC6-C5EA-4844-AA4B-CB565C2396BA}"/>
              </a:ext>
            </a:extLst>
          </p:cNvPr>
          <p:cNvSpPr/>
          <p:nvPr/>
        </p:nvSpPr>
        <p:spPr>
          <a:xfrm>
            <a:off x="521207" y="1442301"/>
            <a:ext cx="96391" cy="206447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左中括弧 10">
            <a:extLst>
              <a:ext uri="{FF2B5EF4-FFF2-40B4-BE49-F238E27FC236}">
                <a16:creationId xmlns:a16="http://schemas.microsoft.com/office/drawing/2014/main" id="{3EA6925D-45F2-41AA-928F-CA05CE981F22}"/>
              </a:ext>
            </a:extLst>
          </p:cNvPr>
          <p:cNvSpPr/>
          <p:nvPr/>
        </p:nvSpPr>
        <p:spPr>
          <a:xfrm>
            <a:off x="439008" y="4260914"/>
            <a:ext cx="96391" cy="2149029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2817E21F-C6DC-4192-9C39-175974FE00B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5808" y="3167328"/>
            <a:ext cx="362790" cy="1937887"/>
          </a:xfrm>
        </p:spPr>
        <p:txBody>
          <a:bodyPr vert="eaVert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zh-TW" altLang="en-US" sz="20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平台列印</a:t>
            </a:r>
          </a:p>
        </p:txBody>
      </p:sp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15EFEC2D-C0AE-4C63-AC40-A2C8722597F3}"/>
              </a:ext>
            </a:extLst>
          </p:cNvPr>
          <p:cNvSpPr txBox="1">
            <a:spLocks/>
          </p:cNvSpPr>
          <p:nvPr/>
        </p:nvSpPr>
        <p:spPr>
          <a:xfrm>
            <a:off x="3657600" y="3506771"/>
            <a:ext cx="2347275" cy="434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*</a:t>
            </a:r>
            <a:r>
              <a:rPr lang="en-US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(9)</a:t>
            </a:r>
            <a:r>
              <a: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en-US" altLang="zh-TW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(10)</a:t>
            </a:r>
            <a:r>
              <a: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紙本</a:t>
            </a:r>
          </a:p>
        </p:txBody>
      </p:sp>
    </p:spTree>
    <p:extLst>
      <p:ext uri="{BB962C8B-B14F-4D97-AF65-F5344CB8AC3E}">
        <p14:creationId xmlns:p14="http://schemas.microsoft.com/office/powerpoint/2010/main" val="782415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內容版面配置區 5">
            <a:extLst>
              <a:ext uri="{FF2B5EF4-FFF2-40B4-BE49-F238E27FC236}">
                <a16:creationId xmlns:a16="http://schemas.microsoft.com/office/drawing/2014/main" id="{1672E3AA-3AD9-4239-881B-704B93DA46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2525680"/>
              </p:ext>
            </p:extLst>
          </p:nvPr>
        </p:nvGraphicFramePr>
        <p:xfrm>
          <a:off x="300624" y="555761"/>
          <a:ext cx="11286094" cy="6134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: 圓角 2">
            <a:extLst>
              <a:ext uri="{FF2B5EF4-FFF2-40B4-BE49-F238E27FC236}">
                <a16:creationId xmlns:a16="http://schemas.microsoft.com/office/drawing/2014/main" id="{BCD2B38B-62EF-4E8F-BB81-979CB4D9057F}"/>
              </a:ext>
            </a:extLst>
          </p:cNvPr>
          <p:cNvSpPr/>
          <p:nvPr/>
        </p:nvSpPr>
        <p:spPr>
          <a:xfrm>
            <a:off x="3979642" y="5747611"/>
            <a:ext cx="7287208" cy="419878"/>
          </a:xfrm>
          <a:prstGeom prst="roundRect">
            <a:avLst/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微軟正黑體" panose="020B0604030504040204" pitchFamily="34" charset="-120"/>
                <a:cs typeface="+mn-cs"/>
              </a:rPr>
              <a:t>會計科目、摘要、名稱</a:t>
            </a:r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A786D7C3-B453-4C08-B55D-141326FC1237}"/>
              </a:ext>
            </a:extLst>
          </p:cNvPr>
          <p:cNvSpPr txBox="1">
            <a:spLocks/>
          </p:cNvSpPr>
          <p:nvPr/>
        </p:nvSpPr>
        <p:spPr>
          <a:xfrm>
            <a:off x="210489" y="167679"/>
            <a:ext cx="687711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>
                <a:solidFill>
                  <a:srgbClr val="E7E6E6">
                    <a:lumMod val="25000"/>
                  </a:srgbClr>
                </a:solidFill>
              </a:rPr>
              <a:t>系統樹狀圖</a:t>
            </a:r>
            <a:endParaRPr kumimoji="0" lang="zh-TW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Microsoft JhengHei UI" panose="020B0604030504040204" pitchFamily="34" charset="-120"/>
              <a:ea typeface="Microsoft JhengHei UI" panose="020B0604030504040204" pitchFamily="34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57851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9E9CB7-4DEE-4383-A056-06E90393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lang="zh-TW" altLang="en-US" dirty="0"/>
              <a:t>計畫選擇</a:t>
            </a:r>
            <a:r>
              <a:rPr lang="zh-TW" altLang="en-US" dirty="0"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lang="zh-TW" altLang="en-US" dirty="0"/>
              <a:t>分成三大類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495FCA6-8086-4A2F-8EAA-1D22A4D10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04" y="2375027"/>
            <a:ext cx="4031939" cy="2564619"/>
          </a:xfrm>
          <a:prstGeom prst="rect">
            <a:avLst/>
          </a:prstGeom>
        </p:spPr>
      </p:pic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E39B96A3-B472-4CE4-B5E1-181175233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462988"/>
              </p:ext>
            </p:extLst>
          </p:nvPr>
        </p:nvGraphicFramePr>
        <p:xfrm>
          <a:off x="4675694" y="1595364"/>
          <a:ext cx="6740166" cy="4483410"/>
        </p:xfrm>
        <a:graphic>
          <a:graphicData uri="http://schemas.openxmlformats.org/drawingml/2006/table">
            <a:tbl>
              <a:tblPr/>
              <a:tblGrid>
                <a:gridCol w="2836512">
                  <a:extLst>
                    <a:ext uri="{9D8B030D-6E8A-4147-A177-3AD203B41FA5}">
                      <a16:colId xmlns:a16="http://schemas.microsoft.com/office/drawing/2014/main" val="2005384870"/>
                    </a:ext>
                  </a:extLst>
                </a:gridCol>
                <a:gridCol w="3903654">
                  <a:extLst>
                    <a:ext uri="{9D8B030D-6E8A-4147-A177-3AD203B41FA5}">
                      <a16:colId xmlns:a16="http://schemas.microsoft.com/office/drawing/2014/main" val="735037317"/>
                    </a:ext>
                  </a:extLst>
                </a:gridCol>
              </a:tblGrid>
              <a:tr h="652667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項目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定義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8444890"/>
                  </a:ext>
                </a:extLst>
              </a:tr>
              <a:tr h="68530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校內部門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chemeClr val="accent5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部門使用之經費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076624"/>
                  </a:ext>
                </a:extLst>
              </a:tr>
              <a:tr h="1435867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研究計畫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1" i="0" u="none" strike="noStrike" dirty="0">
                          <a:solidFill>
                            <a:schemeClr val="accent5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教師研究計畫案</a:t>
                      </a:r>
                      <a:endParaRPr lang="en-US" altLang="zh-TW" sz="1800" b="1" i="0" u="none" strike="noStrike" dirty="0">
                        <a:solidFill>
                          <a:schemeClr val="accent5"/>
                        </a:solidFill>
                        <a:effectLst/>
                        <a:latin typeface="Microsoft JhengHei UI" panose="020B0604030504040204" pitchFamily="34" charset="-120"/>
                        <a:ea typeface="Microsoft JhengHei UI" panose="020B0604030504040204" pitchFamily="34" charset="-120"/>
                      </a:endParaRPr>
                    </a:p>
                    <a:p>
                      <a:pPr algn="l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國科會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(NMRP)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、長庚醫院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(CMRP)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、衛福部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(PMRP)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、經濟部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(GHRP)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      台塑企業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(FCRP)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、廠商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(SCRP)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等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503966"/>
                  </a:ext>
                </a:extLst>
              </a:tr>
              <a:tr h="170957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補助及配合款</a:t>
                      </a:r>
                      <a:endParaRPr lang="en-US" altLang="zh-TW" sz="1800" b="0" i="0" u="none" strike="noStrike" dirty="0">
                        <a:solidFill>
                          <a:srgbClr val="000000"/>
                        </a:solidFill>
                        <a:effectLst/>
                        <a:latin typeface="Microsoft JhengHei UI" panose="020B0604030504040204" pitchFamily="34" charset="-120"/>
                        <a:ea typeface="Microsoft JhengHei UI" panose="020B0604030504040204" pitchFamily="34" charset="-120"/>
                      </a:endParaRPr>
                    </a:p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不含校內款及研究計畫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)</a:t>
                      </a: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800" b="1" i="0" u="none" strike="noStrike" dirty="0">
                          <a:solidFill>
                            <a:schemeClr val="accent5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教育部、勞委會、僑委會等補助之經費</a:t>
                      </a:r>
                      <a:endParaRPr lang="en-US" altLang="zh-TW" sz="1800" b="1" i="0" u="none" strike="noStrike" dirty="0">
                        <a:solidFill>
                          <a:schemeClr val="accent5"/>
                        </a:solidFill>
                        <a:effectLst/>
                        <a:latin typeface="Microsoft JhengHei UI" panose="020B0604030504040204" pitchFamily="34" charset="-120"/>
                        <a:ea typeface="Microsoft JhengHei UI" panose="020B0604030504040204" pitchFamily="34" charset="-120"/>
                      </a:endParaRPr>
                    </a:p>
                    <a:p>
                      <a:pPr algn="l" fontAlgn="ctr"/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(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高教深耕計畫、學輔經費、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USR</a:t>
                      </a:r>
                      <a:r>
                        <a:rPr lang="zh-TW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計畫、整體經費、創新人力、學海計畫、勞動部計畫、僑生經費、學產低收、教育部工讀金、教官薪資、產業學院計畫等</a:t>
                      </a:r>
                      <a:r>
                        <a:rPr lang="en-US" altLang="zh-TW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 UI" panose="020B0604030504040204" pitchFamily="34" charset="-120"/>
                          <a:ea typeface="Microsoft JhengHei UI" panose="020B0604030504040204" pitchFamily="34" charset="-120"/>
                        </a:rPr>
                        <a:t>)</a:t>
                      </a:r>
                      <a:endParaRPr lang="zh-TW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Microsoft JhengHei UI" panose="020B0604030504040204" pitchFamily="34" charset="-120"/>
                        <a:ea typeface="Microsoft JhengHei UI" panose="020B0604030504040204" pitchFamily="34" charset="-120"/>
                      </a:endParaRPr>
                    </a:p>
                  </a:txBody>
                  <a:tcPr marL="7650" marR="7650" marT="76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2844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221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001A98F4-322F-4546-BC14-412C3F55A2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626317"/>
              </p:ext>
            </p:extLst>
          </p:nvPr>
        </p:nvGraphicFramePr>
        <p:xfrm>
          <a:off x="5134061" y="1435608"/>
          <a:ext cx="6342077" cy="4954740"/>
        </p:xfrm>
        <a:graphic>
          <a:graphicData uri="http://schemas.openxmlformats.org/drawingml/2006/table">
            <a:tbl>
              <a:tblPr/>
              <a:tblGrid>
                <a:gridCol w="1462048">
                  <a:extLst>
                    <a:ext uri="{9D8B030D-6E8A-4147-A177-3AD203B41FA5}">
                      <a16:colId xmlns:a16="http://schemas.microsoft.com/office/drawing/2014/main" val="4076529721"/>
                    </a:ext>
                  </a:extLst>
                </a:gridCol>
                <a:gridCol w="4880029">
                  <a:extLst>
                    <a:ext uri="{9D8B030D-6E8A-4147-A177-3AD203B41FA5}">
                      <a16:colId xmlns:a16="http://schemas.microsoft.com/office/drawing/2014/main" val="2740238177"/>
                    </a:ext>
                  </a:extLst>
                </a:gridCol>
              </a:tblGrid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經費大項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經費細項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169020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人事費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DA/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薪資、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D4/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年終獎金、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DJ/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保險費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6421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業務費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53/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5P/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54/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消耗品、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交通車費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5739246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設備費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I1/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機械儀器及設備、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I4/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其他設備、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I2/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博物、</a:t>
                      </a:r>
                      <a:r>
                        <a:rPr lang="en-US" altLang="zh-TW" sz="1600" b="1" i="0" u="sng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EA</a:t>
                      </a:r>
                      <a:r>
                        <a:rPr lang="zh-TW" altLang="en-US" sz="1600" b="1" i="0" u="sng" strike="noStrike" kern="12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工程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6195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推廣支出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F1/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人事費、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F4/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F7/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業務費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4565053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收入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47/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推廣教育收入、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48/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試務費收入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426900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獎助學金支出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57/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獎學金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政府補助、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59/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助學金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政府補助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6471670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KC/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機器設備、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KD/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其他設備、   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KQ/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累積折舊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機械設備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1762724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修繕維護費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EN/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故障維修費、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GA/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財產保險費、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ZX/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清潔費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534964"/>
                  </a:ext>
                </a:extLst>
              </a:tr>
              <a:tr h="4954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其他費用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08000"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9T/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試務費支出、</a:t>
                      </a:r>
                      <a:r>
                        <a:rPr lang="en-US" altLang="zh-TW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E/</a:t>
                      </a:r>
                      <a:r>
                        <a:rPr lang="zh-TW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1516343"/>
                  </a:ext>
                </a:extLst>
              </a:tr>
            </a:tbl>
          </a:graphicData>
        </a:graphic>
      </p:graphicFrame>
      <p:sp>
        <p:nvSpPr>
          <p:cNvPr id="13" name="內容版面配置區 12">
            <a:extLst>
              <a:ext uri="{FF2B5EF4-FFF2-40B4-BE49-F238E27FC236}">
                <a16:creationId xmlns:a16="http://schemas.microsoft.com/office/drawing/2014/main" id="{B1FCA46F-E851-4AB4-8940-38416306F8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92843" y="1140643"/>
            <a:ext cx="4032504" cy="1187778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dirty="0">
                <a:highlight>
                  <a:srgbClr val="FFFF00"/>
                </a:highlight>
              </a:rPr>
              <a:t> </a:t>
            </a:r>
            <a:endParaRPr lang="en-US" altLang="zh-TW" sz="2000" dirty="0">
              <a:highlight>
                <a:srgbClr val="FFFF00"/>
              </a:highlight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</a:rPr>
              <a:t>均以下拉式選單</a:t>
            </a:r>
            <a:endParaRPr lang="en-US" altLang="zh-TW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</a:rPr>
              <a:t>已預先建檔會計科目</a:t>
            </a:r>
            <a:endParaRPr lang="en-US" altLang="zh-TW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D36AD531-2160-4155-86C9-A5486B392E98}"/>
              </a:ext>
            </a:extLst>
          </p:cNvPr>
          <p:cNvGrpSpPr/>
          <p:nvPr/>
        </p:nvGrpSpPr>
        <p:grpSpPr>
          <a:xfrm>
            <a:off x="586149" y="2508034"/>
            <a:ext cx="4220073" cy="4103019"/>
            <a:chOff x="595575" y="2667631"/>
            <a:chExt cx="4220073" cy="4103019"/>
          </a:xfrm>
        </p:grpSpPr>
        <p:pic>
          <p:nvPicPr>
            <p:cNvPr id="18" name="圖片 17">
              <a:extLst>
                <a:ext uri="{FF2B5EF4-FFF2-40B4-BE49-F238E27FC236}">
                  <a16:creationId xmlns:a16="http://schemas.microsoft.com/office/drawing/2014/main" id="{37BF5F2D-269C-45CD-B0F1-F66829F16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5575" y="2667631"/>
              <a:ext cx="3939198" cy="3677163"/>
            </a:xfrm>
            <a:prstGeom prst="rect">
              <a:avLst/>
            </a:prstGeom>
          </p:spPr>
        </p:pic>
        <p:pic>
          <p:nvPicPr>
            <p:cNvPr id="19" name="圖片 18">
              <a:extLst>
                <a:ext uri="{FF2B5EF4-FFF2-40B4-BE49-F238E27FC236}">
                  <a16:creationId xmlns:a16="http://schemas.microsoft.com/office/drawing/2014/main" id="{CD6CE707-1F8E-4AB2-88B0-4F2FF3BF5C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10482" y="3847087"/>
              <a:ext cx="1905166" cy="2923563"/>
            </a:xfrm>
            <a:prstGeom prst="rect">
              <a:avLst/>
            </a:prstGeom>
          </p:spPr>
        </p:pic>
      </p:grpSp>
      <p:sp>
        <p:nvSpPr>
          <p:cNvPr id="7" name="標題 1">
            <a:extLst>
              <a:ext uri="{FF2B5EF4-FFF2-40B4-BE49-F238E27FC236}">
                <a16:creationId xmlns:a16="http://schemas.microsoft.com/office/drawing/2014/main" id="{A2B19CF4-C231-41E3-A5C8-87B3E5C993D2}"/>
              </a:ext>
            </a:extLst>
          </p:cNvPr>
          <p:cNvSpPr txBox="1">
            <a:spLocks/>
          </p:cNvSpPr>
          <p:nvPr/>
        </p:nvSpPr>
        <p:spPr>
          <a:xfrm>
            <a:off x="211968" y="375064"/>
            <a:ext cx="687711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defRPr>
            </a:lvl1pPr>
          </a:lstStyle>
          <a:p>
            <a:r>
              <a:rPr lang="zh-TW" altLang="en-US" dirty="0">
                <a:latin typeface="PMingLiU" panose="02020500000000000000" pitchFamily="18" charset="-120"/>
                <a:ea typeface="PMingLiU" panose="02020500000000000000" pitchFamily="18" charset="-120"/>
              </a:rPr>
              <a:t>「</a:t>
            </a:r>
            <a:r>
              <a:rPr lang="zh-TW" altLang="en-US" dirty="0"/>
              <a:t>經費大項</a:t>
            </a:r>
            <a:r>
              <a:rPr lang="zh-TW" altLang="en-US" dirty="0"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lang="zh-TW" altLang="en-US" dirty="0"/>
              <a:t>及</a:t>
            </a:r>
            <a:r>
              <a:rPr lang="zh-TW" altLang="en-US" dirty="0">
                <a:latin typeface="PMingLiU" panose="02020500000000000000" pitchFamily="18" charset="-120"/>
                <a:ea typeface="PMingLiU" panose="02020500000000000000" pitchFamily="18" charset="-120"/>
              </a:rPr>
              <a:t> 「</a:t>
            </a:r>
            <a:r>
              <a:rPr lang="zh-TW" altLang="en-US" dirty="0"/>
              <a:t>經費明細</a:t>
            </a:r>
            <a:r>
              <a:rPr lang="zh-TW" altLang="en-US" dirty="0"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lang="zh-TW" altLang="en-US" dirty="0"/>
              <a:t>分成三大類</a:t>
            </a:r>
          </a:p>
        </p:txBody>
      </p:sp>
    </p:spTree>
    <p:extLst>
      <p:ext uri="{BB962C8B-B14F-4D97-AF65-F5344CB8AC3E}">
        <p14:creationId xmlns:p14="http://schemas.microsoft.com/office/powerpoint/2010/main" val="3064833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5B80B35-748B-4119-9E1A-DE1A25FE0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8868" y="389574"/>
            <a:ext cx="6877119" cy="640080"/>
          </a:xfrm>
        </p:spPr>
        <p:txBody>
          <a:bodyPr>
            <a:normAutofit/>
          </a:bodyPr>
          <a:lstStyle/>
          <a:p>
            <a:r>
              <a:rPr lang="zh-TW" altLang="en-US" sz="3600" b="1" dirty="0"/>
              <a:t>預算會計平台操作說明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53E4191-2313-4647-A5FD-8219D6C2B4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4008" y="1266737"/>
            <a:ext cx="1065401" cy="721454"/>
          </a:xfrm>
        </p:spPr>
        <p:txBody>
          <a:bodyPr>
            <a:normAutofit/>
          </a:bodyPr>
          <a:lstStyle/>
          <a:p>
            <a:r>
              <a:rPr lang="zh-TW" altLang="en-US" sz="1900" dirty="0">
                <a:highlight>
                  <a:srgbClr val="FFFF00"/>
                </a:highlight>
                <a:latin typeface="+mn-lt"/>
              </a:rPr>
              <a:t>校內款</a:t>
            </a:r>
            <a:endParaRPr lang="en-US" altLang="zh-TW" sz="1900" dirty="0">
              <a:highlight>
                <a:srgbClr val="FFFF00"/>
              </a:highlight>
              <a:latin typeface="+mn-lt"/>
            </a:endParaRPr>
          </a:p>
          <a:p>
            <a:endParaRPr lang="zh-TW" altLang="en-US" sz="3600" b="1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AADD6CF-39E6-46CB-815F-535D4361FB4F}"/>
              </a:ext>
            </a:extLst>
          </p:cNvPr>
          <p:cNvSpPr txBox="1"/>
          <p:nvPr/>
        </p:nvSpPr>
        <p:spPr>
          <a:xfrm>
            <a:off x="522297" y="4991098"/>
            <a:ext cx="11308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說明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  年度選擇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:115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年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  部門選擇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:(1)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校內款部門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會計室 或 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(2)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校外部門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會計室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-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校外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   分類資料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會依照點選之校內部門或校外部門，產生不同之預算表單，直接在平台上輸入完預算明細，按匯出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及每月經費預算表，即可產出表單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免至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ERP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系統輸入預算及自行編列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EXCEL)</a:t>
            </a:r>
            <a:endParaRPr kumimoji="0" lang="zh-TW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E628C843-CB62-433E-A05F-A8C74064E6DA}"/>
              </a:ext>
            </a:extLst>
          </p:cNvPr>
          <p:cNvSpPr txBox="1"/>
          <p:nvPr/>
        </p:nvSpPr>
        <p:spPr>
          <a:xfrm>
            <a:off x="604007" y="3254140"/>
            <a:ext cx="1065401" cy="3847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ea typeface="Microsoft JhengHei UI" panose="020B0604030504040204" pitchFamily="34" charset="-120"/>
              </a:rPr>
              <a:t>校外款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BFBE499A-DF5A-4AE0-8323-4CEC5457E707}"/>
              </a:ext>
            </a:extLst>
          </p:cNvPr>
          <p:cNvSpPr/>
          <p:nvPr/>
        </p:nvSpPr>
        <p:spPr>
          <a:xfrm>
            <a:off x="604008" y="5313349"/>
            <a:ext cx="377505" cy="256320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FE14F8C-5C73-4155-9CD6-4D071A35D598}"/>
              </a:ext>
            </a:extLst>
          </p:cNvPr>
          <p:cNvSpPr/>
          <p:nvPr/>
        </p:nvSpPr>
        <p:spPr>
          <a:xfrm>
            <a:off x="604008" y="5601602"/>
            <a:ext cx="377505" cy="256320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117BAE9C-BBE2-44D9-831E-D0784C4B7E5B}"/>
              </a:ext>
            </a:extLst>
          </p:cNvPr>
          <p:cNvSpPr/>
          <p:nvPr/>
        </p:nvSpPr>
        <p:spPr>
          <a:xfrm>
            <a:off x="612397" y="5891122"/>
            <a:ext cx="369116" cy="256320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10E172C-CCA6-469C-A083-A9D4446BE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07" y="1802680"/>
            <a:ext cx="11267361" cy="107647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9F9E4B14-77DC-40FA-B78B-787F09393E27}"/>
              </a:ext>
            </a:extLst>
          </p:cNvPr>
          <p:cNvSpPr/>
          <p:nvPr/>
        </p:nvSpPr>
        <p:spPr>
          <a:xfrm>
            <a:off x="1166069" y="1866902"/>
            <a:ext cx="330277" cy="299890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B2C2F71-7ED4-4E74-BABC-BDF603100EA6}"/>
              </a:ext>
            </a:extLst>
          </p:cNvPr>
          <p:cNvSpPr/>
          <p:nvPr/>
        </p:nvSpPr>
        <p:spPr>
          <a:xfrm>
            <a:off x="3323439" y="1903552"/>
            <a:ext cx="250271" cy="210474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ED7CC47-AD6D-4A48-8E1A-E8D304999061}"/>
              </a:ext>
            </a:extLst>
          </p:cNvPr>
          <p:cNvSpPr/>
          <p:nvPr/>
        </p:nvSpPr>
        <p:spPr>
          <a:xfrm>
            <a:off x="6283354" y="1866902"/>
            <a:ext cx="250271" cy="247124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8B37BD1B-101A-4E2D-B34B-583625DA5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064" y="3700664"/>
            <a:ext cx="11269648" cy="9907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20ABF44E-596F-4768-8F4D-BD960D12DC26}"/>
              </a:ext>
            </a:extLst>
          </p:cNvPr>
          <p:cNvSpPr/>
          <p:nvPr/>
        </p:nvSpPr>
        <p:spPr>
          <a:xfrm>
            <a:off x="1083732" y="3734724"/>
            <a:ext cx="334006" cy="263733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71F3C701-D5B2-413A-BE58-1CA45508FF52}"/>
              </a:ext>
            </a:extLst>
          </p:cNvPr>
          <p:cNvSpPr/>
          <p:nvPr/>
        </p:nvSpPr>
        <p:spPr>
          <a:xfrm>
            <a:off x="3323439" y="3700664"/>
            <a:ext cx="250271" cy="278182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0B56D070-A7FC-44EA-B5B9-6F4D49921CB3}"/>
              </a:ext>
            </a:extLst>
          </p:cNvPr>
          <p:cNvSpPr/>
          <p:nvPr/>
        </p:nvSpPr>
        <p:spPr>
          <a:xfrm>
            <a:off x="6283354" y="3734724"/>
            <a:ext cx="250271" cy="263733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3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91A1D30C-8428-4FC0-9974-4B7D08C1F48D}"/>
              </a:ext>
            </a:extLst>
          </p:cNvPr>
          <p:cNvSpPr/>
          <p:nvPr/>
        </p:nvSpPr>
        <p:spPr>
          <a:xfrm>
            <a:off x="3653621" y="1851164"/>
            <a:ext cx="1249571" cy="247124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輸入資料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D1EF5B7-6504-4C00-AA89-1DB6163D1F6D}"/>
              </a:ext>
            </a:extLst>
          </p:cNvPr>
          <p:cNvSpPr/>
          <p:nvPr/>
        </p:nvSpPr>
        <p:spPr>
          <a:xfrm>
            <a:off x="3707372" y="3700664"/>
            <a:ext cx="1249571" cy="251869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輸入資料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BE9A47F4-CE42-4467-9C9C-1977CAB2F353}"/>
              </a:ext>
            </a:extLst>
          </p:cNvPr>
          <p:cNvSpPr/>
          <p:nvPr/>
        </p:nvSpPr>
        <p:spPr>
          <a:xfrm>
            <a:off x="6605639" y="3748189"/>
            <a:ext cx="1249571" cy="251868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>
                <a:solidFill>
                  <a:prstClr val="white"/>
                </a:solidFill>
                <a:latin typeface="Segoe UI"/>
              </a:rPr>
              <a:t>產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出表單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91EDA88F-C5E6-4B7D-9E59-59BDA1940E9A}"/>
              </a:ext>
            </a:extLst>
          </p:cNvPr>
          <p:cNvSpPr/>
          <p:nvPr/>
        </p:nvSpPr>
        <p:spPr>
          <a:xfrm>
            <a:off x="6605640" y="1851360"/>
            <a:ext cx="1249571" cy="251868"/>
          </a:xfrm>
          <a:prstGeom prst="rect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>
                <a:solidFill>
                  <a:prstClr val="white"/>
                </a:solidFill>
                <a:latin typeface="Segoe UI"/>
              </a:rPr>
              <a:t>產出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表單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97C9A29F-C2ED-4B6B-8EE3-52100018265F}"/>
              </a:ext>
            </a:extLst>
          </p:cNvPr>
          <p:cNvSpPr txBox="1"/>
          <p:nvPr/>
        </p:nvSpPr>
        <p:spPr>
          <a:xfrm>
            <a:off x="741651" y="2158711"/>
            <a:ext cx="4797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</a:rPr>
              <a:t>115</a:t>
            </a:r>
            <a:endParaRPr lang="zh-TW" altLang="en-US" sz="1400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E4971947-B7D1-40FF-B3ED-48D5F8CAAD88}"/>
              </a:ext>
            </a:extLst>
          </p:cNvPr>
          <p:cNvSpPr txBox="1"/>
          <p:nvPr/>
        </p:nvSpPr>
        <p:spPr>
          <a:xfrm>
            <a:off x="706229" y="4037152"/>
            <a:ext cx="62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>
                <a:solidFill>
                  <a:schemeClr val="bg1"/>
                </a:solidFill>
                <a:highlight>
                  <a:srgbClr val="FF0000"/>
                </a:highlight>
              </a:rPr>
              <a:t>115</a:t>
            </a:r>
            <a:endParaRPr lang="zh-TW" altLang="en-US" sz="1400" dirty="0">
              <a:solidFill>
                <a:schemeClr val="bg1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47028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圖片 23">
            <a:extLst>
              <a:ext uri="{FF2B5EF4-FFF2-40B4-BE49-F238E27FC236}">
                <a16:creationId xmlns:a16="http://schemas.microsoft.com/office/drawing/2014/main" id="{F24C3383-FED5-4E90-BE3A-603A30EAA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29" y="997495"/>
            <a:ext cx="11108541" cy="542925"/>
          </a:xfrm>
          <a:prstGeom prst="rect">
            <a:avLst/>
          </a:prstGeom>
        </p:spPr>
      </p:pic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549228E-90CD-4F9E-ACAB-69BA2565A5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2454" y="929277"/>
            <a:ext cx="3025298" cy="1443927"/>
          </a:xfrm>
          <a:ln w="28575">
            <a:solidFill>
              <a:schemeClr val="tx1"/>
            </a:solidFill>
          </a:ln>
        </p:spPr>
        <p:txBody>
          <a:bodyPr/>
          <a:lstStyle/>
          <a:p>
            <a:r>
              <a:rPr lang="zh-TW" altLang="en-US" dirty="0">
                <a:latin typeface="+mn-lt"/>
              </a:rPr>
              <a:t>按下</a:t>
            </a:r>
            <a:r>
              <a:rPr lang="zh-TW" altLang="en-US" sz="2000" dirty="0">
                <a:solidFill>
                  <a:schemeClr val="bg1"/>
                </a:solidFill>
                <a:highlight>
                  <a:srgbClr val="923922"/>
                </a:highlight>
                <a:latin typeface="+mn-lt"/>
              </a:rPr>
              <a:t>新增</a:t>
            </a:r>
            <a:r>
              <a:rPr lang="zh-TW" altLang="en-US" dirty="0">
                <a:latin typeface="+mn-lt"/>
              </a:rPr>
              <a:t>按鈕</a:t>
            </a:r>
            <a:endParaRPr lang="en-US" altLang="zh-TW" dirty="0">
              <a:latin typeface="+mn-lt"/>
            </a:endParaRPr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9A83E47-C20B-4744-8AE8-327BAF13B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636" y="1397347"/>
            <a:ext cx="2795596" cy="814643"/>
          </a:xfrm>
          <a:prstGeom prst="rect">
            <a:avLst/>
          </a:prstGeom>
        </p:spPr>
      </p:pic>
      <p:sp>
        <p:nvSpPr>
          <p:cNvPr id="6" name="箭號: 向下 5">
            <a:extLst>
              <a:ext uri="{FF2B5EF4-FFF2-40B4-BE49-F238E27FC236}">
                <a16:creationId xmlns:a16="http://schemas.microsoft.com/office/drawing/2014/main" id="{1410975F-4D80-4777-8A27-FD6644F46C9B}"/>
              </a:ext>
            </a:extLst>
          </p:cNvPr>
          <p:cNvSpPr/>
          <p:nvPr/>
        </p:nvSpPr>
        <p:spPr>
          <a:xfrm>
            <a:off x="2765663" y="1119608"/>
            <a:ext cx="341886" cy="555477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FC378A5E-3F79-4417-9147-24DEEB857FC1}"/>
              </a:ext>
            </a:extLst>
          </p:cNvPr>
          <p:cNvSpPr txBox="1"/>
          <p:nvPr/>
        </p:nvSpPr>
        <p:spPr>
          <a:xfrm>
            <a:off x="322454" y="2528146"/>
            <a:ext cx="3110756" cy="36933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defTabSz="914400"/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按下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新增</a:t>
            </a:r>
            <a:r>
              <a:rPr lang="zh-TW" altLang="en-US" dirty="0">
                <a:solidFill>
                  <a:prstClr val="black"/>
                </a:solidFill>
                <a:latin typeface="台塑體" panose="02010500000000000000" pitchFamily="2" charset="-120"/>
                <a:ea typeface="台塑體" panose="02010500000000000000" pitchFamily="2" charset="-120"/>
                <a:cs typeface="台塑體" panose="02010500000000000000" pitchFamily="2" charset="-120"/>
              </a:rPr>
              <a:t>」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按鈕</a:t>
            </a:r>
            <a:r>
              <a:rPr lang="zh-TW" altLang="en-US" dirty="0">
                <a:solidFill>
                  <a:prstClr val="black"/>
                </a:solidFill>
                <a:latin typeface="Segoe UI"/>
              </a:rPr>
              <a:t>，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右方會跳出輸入預算之畫面，以編列校內部門為舉例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Segoe UI"/>
                <a:ea typeface="+mn-ea"/>
                <a:cs typeface="+mn-cs"/>
              </a:rPr>
              <a:t>計畫選擇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校內部門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Segoe UI"/>
                <a:ea typeface="+mn-ea"/>
                <a:cs typeface="+mn-cs"/>
              </a:rPr>
              <a:t>經費大項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人事費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/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業務費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/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獎助學金支出等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8000"/>
              </a:highlight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Segoe UI"/>
                <a:ea typeface="+mn-ea"/>
                <a:cs typeface="+mn-cs"/>
              </a:rPr>
              <a:t>經費細項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以大項選人事費為例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選擇薪資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/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年終獎金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/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服裝費等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id="{0637A7DC-9759-42D5-9173-85D107601A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554095"/>
              </p:ext>
            </p:extLst>
          </p:nvPr>
        </p:nvGraphicFramePr>
        <p:xfrm>
          <a:off x="6639436" y="484542"/>
          <a:ext cx="4823669" cy="2713861"/>
        </p:xfrm>
        <a:graphic>
          <a:graphicData uri="http://schemas.openxmlformats.org/drawingml/2006/table">
            <a:tbl>
              <a:tblPr/>
              <a:tblGrid>
                <a:gridCol w="1099781">
                  <a:extLst>
                    <a:ext uri="{9D8B030D-6E8A-4147-A177-3AD203B41FA5}">
                      <a16:colId xmlns:a16="http://schemas.microsoft.com/office/drawing/2014/main" val="309351799"/>
                    </a:ext>
                  </a:extLst>
                </a:gridCol>
                <a:gridCol w="3723888">
                  <a:extLst>
                    <a:ext uri="{9D8B030D-6E8A-4147-A177-3AD203B41FA5}">
                      <a16:colId xmlns:a16="http://schemas.microsoft.com/office/drawing/2014/main" val="1787440308"/>
                    </a:ext>
                  </a:extLst>
                </a:gridCol>
              </a:tblGrid>
              <a:tr h="236382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經費大項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經費細項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9164480"/>
                  </a:ext>
                </a:extLst>
              </a:tr>
              <a:tr h="253160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人事費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DA/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薪資、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D4/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年終獎金、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DJ/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保險費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639428"/>
                  </a:ext>
                </a:extLst>
              </a:tr>
              <a:tr h="23365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業務費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53/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5P/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54/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消耗品、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O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*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交通車費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3832"/>
                  </a:ext>
                </a:extLst>
              </a:tr>
              <a:tr h="2728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設備費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I1/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機械儀器及設備、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I4/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其他設備、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I2/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博物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464213"/>
                  </a:ext>
                </a:extLst>
              </a:tr>
              <a:tr h="260059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推廣支出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F1/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人事費、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F4/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文具費、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F7/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業務費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4637"/>
                  </a:ext>
                </a:extLst>
              </a:tr>
              <a:tr h="23216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收入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47/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推廣教育收入、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48/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試務費收入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11267"/>
                  </a:ext>
                </a:extLst>
              </a:tr>
              <a:tr h="24132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獎助學金支出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57/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獎學金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政府補助、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59/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助學金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政府補助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5211113"/>
                  </a:ext>
                </a:extLst>
              </a:tr>
              <a:tr h="444617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KC/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機器設備、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KD/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折舊費用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其他設備、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KQ/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累積折舊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機械設備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753857"/>
                  </a:ext>
                </a:extLst>
              </a:tr>
              <a:tr h="268447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修繕維護費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EN/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故障維修費、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GA/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財產保險費、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ZX/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清潔費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8189047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其他費用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9T/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試務費支出、</a:t>
                      </a:r>
                      <a:r>
                        <a:rPr lang="en-US" altLang="zh-TW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E/</a:t>
                      </a:r>
                      <a:r>
                        <a:rPr lang="zh-TW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其他支出</a:t>
                      </a:r>
                    </a:p>
                  </a:txBody>
                  <a:tcPr marL="7794" marR="7794" marT="77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451040"/>
                  </a:ext>
                </a:extLst>
              </a:tr>
            </a:tbl>
          </a:graphicData>
        </a:graphic>
      </p:graphicFrame>
      <p:sp>
        <p:nvSpPr>
          <p:cNvPr id="15" name="文字方塊 14">
            <a:extLst>
              <a:ext uri="{FF2B5EF4-FFF2-40B4-BE49-F238E27FC236}">
                <a16:creationId xmlns:a16="http://schemas.microsoft.com/office/drawing/2014/main" id="{11E187C0-2211-4604-A78A-738C8A9341DD}"/>
              </a:ext>
            </a:extLst>
          </p:cNvPr>
          <p:cNvSpPr txBox="1"/>
          <p:nvPr/>
        </p:nvSpPr>
        <p:spPr>
          <a:xfrm>
            <a:off x="6639436" y="3766900"/>
            <a:ext cx="4941115" cy="198515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輸入說明、用途，例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: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電腦修繕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1500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*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次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輸入單價、數量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(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系統會自動算出總價</a:t>
            </a: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)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；或者直接輸入總價</a:t>
            </a:r>
            <a:r>
              <a:rPr lang="zh-TW" altLang="en-US" b="1" dirty="0">
                <a:solidFill>
                  <a:srgbClr val="DD462F"/>
                </a:solidFill>
                <a:latin typeface="Segoe UI"/>
              </a:rPr>
              <a:t>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462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設備類，一定要輸單價及數量</a:t>
            </a:r>
            <a:endParaRPr kumimoji="0" lang="en-US" altLang="zh-TW" sz="1800" b="1" i="0" u="none" strike="noStrike" kern="1200" cap="none" spc="0" normalizeH="0" baseline="0" noProof="0" dirty="0">
              <a:ln>
                <a:noFill/>
              </a:ln>
              <a:solidFill>
                <a:srgbClr val="DD462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   每月金額，</a:t>
            </a: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可以直接點平均數</a:t>
            </a: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或是自己依照預算執行之狀況，輸入該對應月份。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點選新增，即完成該筆預算輸入</a:t>
            </a:r>
            <a:endParaRPr kumimoji="0" lang="en-US" altLang="zh-TW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grpSp>
        <p:nvGrpSpPr>
          <p:cNvPr id="25" name="群組 24">
            <a:extLst>
              <a:ext uri="{FF2B5EF4-FFF2-40B4-BE49-F238E27FC236}">
                <a16:creationId xmlns:a16="http://schemas.microsoft.com/office/drawing/2014/main" id="{C88D6D03-C75D-4248-A937-F9ACE1C9249B}"/>
              </a:ext>
            </a:extLst>
          </p:cNvPr>
          <p:cNvGrpSpPr/>
          <p:nvPr/>
        </p:nvGrpSpPr>
        <p:grpSpPr>
          <a:xfrm>
            <a:off x="3563536" y="392522"/>
            <a:ext cx="3163591" cy="5828943"/>
            <a:chOff x="3815903" y="789541"/>
            <a:chExt cx="2823533" cy="5523943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8C8BB6BC-D66B-4513-B49E-CBF1FF7D5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15903" y="789541"/>
              <a:ext cx="2640837" cy="5523943"/>
            </a:xfrm>
            <a:prstGeom prst="rect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</p:pic>
        <p:sp>
          <p:nvSpPr>
            <p:cNvPr id="16" name="箭號: 向右 15">
              <a:extLst>
                <a:ext uri="{FF2B5EF4-FFF2-40B4-BE49-F238E27FC236}">
                  <a16:creationId xmlns:a16="http://schemas.microsoft.com/office/drawing/2014/main" id="{5F3BECD6-39F2-4F44-AD8A-9F786122FC1D}"/>
                </a:ext>
              </a:extLst>
            </p:cNvPr>
            <p:cNvSpPr/>
            <p:nvPr/>
          </p:nvSpPr>
          <p:spPr>
            <a:xfrm rot="10800000">
              <a:off x="6116522" y="4308817"/>
              <a:ext cx="522914" cy="37750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2EEDF3F-24F0-4F3E-A3A0-9A4CCF448312}"/>
                </a:ext>
              </a:extLst>
            </p:cNvPr>
            <p:cNvSpPr/>
            <p:nvPr/>
          </p:nvSpPr>
          <p:spPr>
            <a:xfrm>
              <a:off x="4523870" y="2652206"/>
              <a:ext cx="260059" cy="259757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2A2268C4-47AD-4CB3-B5FC-A181071D3307}"/>
                </a:ext>
              </a:extLst>
            </p:cNvPr>
            <p:cNvSpPr/>
            <p:nvPr/>
          </p:nvSpPr>
          <p:spPr>
            <a:xfrm>
              <a:off x="4696243" y="3713214"/>
              <a:ext cx="237969" cy="218114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5B429946-3F56-4BFA-99AA-B58448347360}"/>
                </a:ext>
              </a:extLst>
            </p:cNvPr>
            <p:cNvSpPr/>
            <p:nvPr/>
          </p:nvSpPr>
          <p:spPr>
            <a:xfrm>
              <a:off x="5577201" y="4013531"/>
              <a:ext cx="260059" cy="259757"/>
            </a:xfrm>
            <a:prstGeom prst="rect">
              <a:avLst/>
            </a:prstGeom>
            <a:solidFill>
              <a:srgbClr val="FF9B4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3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3343A10C-8AE4-4BBD-AC68-40F62402BABB}"/>
                </a:ext>
              </a:extLst>
            </p:cNvPr>
            <p:cNvSpPr/>
            <p:nvPr/>
          </p:nvSpPr>
          <p:spPr>
            <a:xfrm>
              <a:off x="4996691" y="5863360"/>
              <a:ext cx="279261" cy="259757"/>
            </a:xfrm>
            <a:prstGeom prst="rect">
              <a:avLst/>
            </a:prstGeom>
            <a:solidFill>
              <a:srgbClr val="FF9B4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4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01257C5C-566E-4EAD-B0C6-CEADE8470B76}"/>
              </a:ext>
            </a:extLst>
          </p:cNvPr>
          <p:cNvSpPr/>
          <p:nvPr/>
        </p:nvSpPr>
        <p:spPr>
          <a:xfrm>
            <a:off x="6705616" y="3802107"/>
            <a:ext cx="260059" cy="25975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B824850-8053-4516-839C-4074C44E4D62}"/>
              </a:ext>
            </a:extLst>
          </p:cNvPr>
          <p:cNvSpPr/>
          <p:nvPr/>
        </p:nvSpPr>
        <p:spPr>
          <a:xfrm>
            <a:off x="6727706" y="4160641"/>
            <a:ext cx="237969" cy="21811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</a:t>
            </a:r>
            <a:endParaRPr kumimoji="0" lang="zh-TW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19" name="圖片 18">
            <a:extLst>
              <a:ext uri="{FF2B5EF4-FFF2-40B4-BE49-F238E27FC236}">
                <a16:creationId xmlns:a16="http://schemas.microsoft.com/office/drawing/2014/main" id="{263071AB-11C1-407A-B990-5E1E65098D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8278" y="4678459"/>
            <a:ext cx="408467" cy="493819"/>
          </a:xfrm>
          <a:prstGeom prst="rect">
            <a:avLst/>
          </a:prstGeom>
        </p:spPr>
      </p:pic>
      <p:pic>
        <p:nvPicPr>
          <p:cNvPr id="20" name="圖片 19">
            <a:extLst>
              <a:ext uri="{FF2B5EF4-FFF2-40B4-BE49-F238E27FC236}">
                <a16:creationId xmlns:a16="http://schemas.microsoft.com/office/drawing/2014/main" id="{5F057BD7-EB60-41F6-A94F-7061BCD61D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6091" y="5305510"/>
            <a:ext cx="408467" cy="499915"/>
          </a:xfrm>
          <a:prstGeom prst="rect">
            <a:avLst/>
          </a:prstGeom>
        </p:spPr>
      </p:pic>
      <p:sp>
        <p:nvSpPr>
          <p:cNvPr id="12" name="箭號: 向右 11">
            <a:extLst>
              <a:ext uri="{FF2B5EF4-FFF2-40B4-BE49-F238E27FC236}">
                <a16:creationId xmlns:a16="http://schemas.microsoft.com/office/drawing/2014/main" id="{6FB2CDFF-AE6D-4618-A6FF-CABC77AEC0F4}"/>
              </a:ext>
            </a:extLst>
          </p:cNvPr>
          <p:cNvSpPr/>
          <p:nvPr/>
        </p:nvSpPr>
        <p:spPr>
          <a:xfrm rot="18981094">
            <a:off x="3176889" y="2266709"/>
            <a:ext cx="624076" cy="367931"/>
          </a:xfrm>
          <a:prstGeom prst="rightArrow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C2DD994-DB04-4268-B693-25618DBD9624}"/>
              </a:ext>
            </a:extLst>
          </p:cNvPr>
          <p:cNvSpPr/>
          <p:nvPr/>
        </p:nvSpPr>
        <p:spPr>
          <a:xfrm>
            <a:off x="3694922" y="5752059"/>
            <a:ext cx="1073021" cy="256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255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969C253-769D-469A-B57E-6F3D15C1C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/>
              <a:t>如何修改更正預算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D0CD020-B92E-4412-84BA-60B5C0184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633" y="2111561"/>
            <a:ext cx="7002208" cy="32837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箭號: 向右 5">
            <a:extLst>
              <a:ext uri="{FF2B5EF4-FFF2-40B4-BE49-F238E27FC236}">
                <a16:creationId xmlns:a16="http://schemas.microsoft.com/office/drawing/2014/main" id="{38F8A467-D69F-41EF-BD80-DE20EB24DE67}"/>
              </a:ext>
            </a:extLst>
          </p:cNvPr>
          <p:cNvSpPr/>
          <p:nvPr/>
        </p:nvSpPr>
        <p:spPr>
          <a:xfrm rot="10800000">
            <a:off x="2110628" y="3003474"/>
            <a:ext cx="469783" cy="293615"/>
          </a:xfrm>
          <a:prstGeom prst="rightArrow">
            <a:avLst/>
          </a:prstGeom>
          <a:solidFill>
            <a:srgbClr val="DD46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7AEA3F6-95AF-45F4-9C29-527B61674672}"/>
              </a:ext>
            </a:extLst>
          </p:cNvPr>
          <p:cNvSpPr txBox="1"/>
          <p:nvPr/>
        </p:nvSpPr>
        <p:spPr>
          <a:xfrm>
            <a:off x="2706246" y="2965616"/>
            <a:ext cx="97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修正鈕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0DB76AFC-C4B4-45DD-9DC6-C95C2665774F}"/>
              </a:ext>
            </a:extLst>
          </p:cNvPr>
          <p:cNvSpPr txBox="1"/>
          <p:nvPr/>
        </p:nvSpPr>
        <p:spPr>
          <a:xfrm>
            <a:off x="2632925" y="5680329"/>
            <a:ext cx="5196893" cy="707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修正鈕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按下後，右邊即會跳出視窗，對該筆預算做完更正後，按</a:t>
            </a:r>
            <a:r>
              <a:rPr kumimoji="0" lang="zh-TW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更新鈕</a:t>
            </a:r>
            <a:r>
              <a:rPr kumimoji="0" lang="zh-TW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後，即完成修正。</a:t>
            </a: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17BC4A88-A5D0-4F9F-9EA2-66A3724E8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752" y="1346946"/>
            <a:ext cx="2564431" cy="543140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橢圓 9">
            <a:extLst>
              <a:ext uri="{FF2B5EF4-FFF2-40B4-BE49-F238E27FC236}">
                <a16:creationId xmlns:a16="http://schemas.microsoft.com/office/drawing/2014/main" id="{5AD2733B-CEE6-4957-92F6-FAAF9C1BE0AC}"/>
              </a:ext>
            </a:extLst>
          </p:cNvPr>
          <p:cNvSpPr/>
          <p:nvPr/>
        </p:nvSpPr>
        <p:spPr>
          <a:xfrm>
            <a:off x="9348526" y="6065239"/>
            <a:ext cx="751820" cy="64595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1" name="箭號: 向右 10">
            <a:extLst>
              <a:ext uri="{FF2B5EF4-FFF2-40B4-BE49-F238E27FC236}">
                <a16:creationId xmlns:a16="http://schemas.microsoft.com/office/drawing/2014/main" id="{AB15CD5B-DF6A-49BF-A681-466FEA856C8A}"/>
              </a:ext>
            </a:extLst>
          </p:cNvPr>
          <p:cNvSpPr/>
          <p:nvPr/>
        </p:nvSpPr>
        <p:spPr>
          <a:xfrm>
            <a:off x="7369631" y="4169328"/>
            <a:ext cx="822121" cy="369116"/>
          </a:xfrm>
          <a:prstGeom prst="rightArrow">
            <a:avLst/>
          </a:prstGeom>
          <a:solidFill>
            <a:srgbClr val="FF9B4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2" name="箭號: 向右 11">
            <a:extLst>
              <a:ext uri="{FF2B5EF4-FFF2-40B4-BE49-F238E27FC236}">
                <a16:creationId xmlns:a16="http://schemas.microsoft.com/office/drawing/2014/main" id="{C4E0C6E3-DD4A-47E8-A632-AAC57BF7310E}"/>
              </a:ext>
            </a:extLst>
          </p:cNvPr>
          <p:cNvSpPr/>
          <p:nvPr/>
        </p:nvSpPr>
        <p:spPr>
          <a:xfrm rot="6824986">
            <a:off x="9792561" y="5592044"/>
            <a:ext cx="751820" cy="3020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E04D3CA-F860-4B6E-A8A2-B80720C14F50}"/>
              </a:ext>
            </a:extLst>
          </p:cNvPr>
          <p:cNvSpPr txBox="1"/>
          <p:nvPr/>
        </p:nvSpPr>
        <p:spPr>
          <a:xfrm>
            <a:off x="10209094" y="5909146"/>
            <a:ext cx="97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更新鈕</a:t>
            </a:r>
          </a:p>
        </p:txBody>
      </p:sp>
      <p:sp>
        <p:nvSpPr>
          <p:cNvPr id="15" name="橢圓 14">
            <a:extLst>
              <a:ext uri="{FF2B5EF4-FFF2-40B4-BE49-F238E27FC236}">
                <a16:creationId xmlns:a16="http://schemas.microsoft.com/office/drawing/2014/main" id="{871004F2-4ABE-4C7A-AF4B-C0E784391E17}"/>
              </a:ext>
            </a:extLst>
          </p:cNvPr>
          <p:cNvSpPr/>
          <p:nvPr/>
        </p:nvSpPr>
        <p:spPr>
          <a:xfrm>
            <a:off x="1545996" y="2773847"/>
            <a:ext cx="638606" cy="65515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6A7C3F2-67B8-43E2-8DCD-7DD85C03B71B}"/>
              </a:ext>
            </a:extLst>
          </p:cNvPr>
          <p:cNvSpPr/>
          <p:nvPr/>
        </p:nvSpPr>
        <p:spPr>
          <a:xfrm>
            <a:off x="8191752" y="6278478"/>
            <a:ext cx="1048026" cy="317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A7AD673-C109-4746-87F1-51CF7D9B211F}"/>
              </a:ext>
            </a:extLst>
          </p:cNvPr>
          <p:cNvSpPr/>
          <p:nvPr/>
        </p:nvSpPr>
        <p:spPr>
          <a:xfrm>
            <a:off x="4637314" y="2432429"/>
            <a:ext cx="877077" cy="27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900" b="1" dirty="0">
                <a:solidFill>
                  <a:schemeClr val="tx1"/>
                </a:solidFill>
              </a:rPr>
              <a:t>114</a:t>
            </a:r>
            <a:r>
              <a:rPr lang="zh-TW" altLang="en-US" sz="900" b="1" dirty="0">
                <a:solidFill>
                  <a:schemeClr val="tx1"/>
                </a:solidFill>
              </a:rPr>
              <a:t>預算數</a:t>
            </a:r>
            <a:r>
              <a:rPr lang="en-US" altLang="zh-TW" sz="900" b="1" dirty="0">
                <a:solidFill>
                  <a:schemeClr val="tx1"/>
                </a:solidFill>
              </a:rPr>
              <a:t>(B)</a:t>
            </a:r>
            <a:endParaRPr lang="zh-TW" altLang="en-US" sz="9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035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群組 17">
            <a:extLst>
              <a:ext uri="{FF2B5EF4-FFF2-40B4-BE49-F238E27FC236}">
                <a16:creationId xmlns:a16="http://schemas.microsoft.com/office/drawing/2014/main" id="{6DA4CC0B-B5D5-4687-8098-FCAC1B542CC9}"/>
              </a:ext>
            </a:extLst>
          </p:cNvPr>
          <p:cNvGrpSpPr/>
          <p:nvPr/>
        </p:nvGrpSpPr>
        <p:grpSpPr>
          <a:xfrm>
            <a:off x="2931952" y="1662112"/>
            <a:ext cx="8728745" cy="4886370"/>
            <a:chOff x="2931952" y="1662112"/>
            <a:chExt cx="8728745" cy="4886370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B5AA5AEA-D58E-4957-96E1-F0683E6F91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44537" y="1989283"/>
              <a:ext cx="8716160" cy="4559199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5" name="橢圓 4">
              <a:extLst>
                <a:ext uri="{FF2B5EF4-FFF2-40B4-BE49-F238E27FC236}">
                  <a16:creationId xmlns:a16="http://schemas.microsoft.com/office/drawing/2014/main" id="{510D5A70-E4D6-41C8-BBBF-3D742A979C9F}"/>
                </a:ext>
              </a:extLst>
            </p:cNvPr>
            <p:cNvSpPr/>
            <p:nvPr/>
          </p:nvSpPr>
          <p:spPr>
            <a:xfrm>
              <a:off x="3296872" y="4146150"/>
              <a:ext cx="755010" cy="84728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6" name="橢圓 5">
              <a:extLst>
                <a:ext uri="{FF2B5EF4-FFF2-40B4-BE49-F238E27FC236}">
                  <a16:creationId xmlns:a16="http://schemas.microsoft.com/office/drawing/2014/main" id="{B2607B96-3914-4C06-8169-3CE217A04126}"/>
                </a:ext>
              </a:extLst>
            </p:cNvPr>
            <p:cNvSpPr/>
            <p:nvPr/>
          </p:nvSpPr>
          <p:spPr>
            <a:xfrm>
              <a:off x="3053591" y="1761216"/>
              <a:ext cx="1241571" cy="78747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1F603D35-3EE6-4F02-BC94-A972BF085F31}"/>
                </a:ext>
              </a:extLst>
            </p:cNvPr>
            <p:cNvSpPr/>
            <p:nvPr/>
          </p:nvSpPr>
          <p:spPr>
            <a:xfrm>
              <a:off x="3003259" y="3895572"/>
              <a:ext cx="369115" cy="37331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A97E0F4B-D68E-422B-A719-87599C05BFFC}"/>
                </a:ext>
              </a:extLst>
            </p:cNvPr>
            <p:cNvSpPr/>
            <p:nvPr/>
          </p:nvSpPr>
          <p:spPr>
            <a:xfrm>
              <a:off x="2931952" y="1662112"/>
              <a:ext cx="377504" cy="327171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C9FAABFA-40AD-4A6E-86AE-0845C942F78D}"/>
              </a:ext>
            </a:extLst>
          </p:cNvPr>
          <p:cNvGrpSpPr/>
          <p:nvPr/>
        </p:nvGrpSpPr>
        <p:grpSpPr>
          <a:xfrm>
            <a:off x="379943" y="2362263"/>
            <a:ext cx="2325765" cy="1200329"/>
            <a:chOff x="606187" y="2362263"/>
            <a:chExt cx="2325765" cy="1200329"/>
          </a:xfrm>
        </p:grpSpPr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F445EFBF-46EE-433C-B77F-D37E3260B925}"/>
                </a:ext>
              </a:extLst>
            </p:cNvPr>
            <p:cNvSpPr txBox="1"/>
            <p:nvPr/>
          </p:nvSpPr>
          <p:spPr>
            <a:xfrm>
              <a:off x="606187" y="2362263"/>
              <a:ext cx="23257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    勾選要刪除的項目</a:t>
              </a:r>
              <a:endPara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TW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  <a:p>
              <a:pPr lvl="0" defTabSz="914400"/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    選擇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「</a:t>
              </a:r>
              <a:r>
                <a:rPr kumimoji="0" lang="zh-TW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刪除勾選值</a:t>
              </a:r>
              <a:r>
                <a:rPr lang="zh-TW" altLang="en-US" dirty="0">
                  <a:solidFill>
                    <a:prstClr val="black"/>
                  </a:solidFill>
                  <a:latin typeface="台塑體" panose="02010500000000000000" pitchFamily="2" charset="-120"/>
                  <a:ea typeface="台塑體" panose="02010500000000000000" pitchFamily="2" charset="-120"/>
                  <a:cs typeface="台塑體" panose="02010500000000000000" pitchFamily="2" charset="-120"/>
                </a:rPr>
                <a:t>」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12C54A30-9EF3-4C2D-8F5D-5400E747AE56}"/>
                </a:ext>
              </a:extLst>
            </p:cNvPr>
            <p:cNvSpPr/>
            <p:nvPr/>
          </p:nvSpPr>
          <p:spPr>
            <a:xfrm>
              <a:off x="623386" y="2362263"/>
              <a:ext cx="369115" cy="3733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1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3BB4AD77-CB91-467D-A738-DECD2FD7B929}"/>
                </a:ext>
              </a:extLst>
            </p:cNvPr>
            <p:cNvSpPr/>
            <p:nvPr/>
          </p:nvSpPr>
          <p:spPr>
            <a:xfrm>
              <a:off x="623386" y="3205427"/>
              <a:ext cx="377504" cy="3271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</a:t>
              </a:r>
              <a:endParaRPr kumimoji="0" lang="zh-TW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  <p:sp>
        <p:nvSpPr>
          <p:cNvPr id="13" name="標題 1">
            <a:extLst>
              <a:ext uri="{FF2B5EF4-FFF2-40B4-BE49-F238E27FC236}">
                <a16:creationId xmlns:a16="http://schemas.microsoft.com/office/drawing/2014/main" id="{EDBEFD67-E58B-49B9-AC3C-C05ED6833BA0}"/>
              </a:ext>
            </a:extLst>
          </p:cNvPr>
          <p:cNvSpPr txBox="1">
            <a:spLocks/>
          </p:cNvSpPr>
          <p:nvPr/>
        </p:nvSpPr>
        <p:spPr>
          <a:xfrm>
            <a:off x="537759" y="348591"/>
            <a:ext cx="6877119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2">
                    <a:lumMod val="2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j-cs"/>
              </a:defRPr>
            </a:lvl1pPr>
          </a:lstStyle>
          <a:p>
            <a:r>
              <a:rPr lang="zh-TW" altLang="en-US" dirty="0"/>
              <a:t>如何刪除預算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D7A869FD-09AC-4E6E-A599-CC3C71BAB81B}"/>
              </a:ext>
            </a:extLst>
          </p:cNvPr>
          <p:cNvSpPr/>
          <p:nvPr/>
        </p:nvSpPr>
        <p:spPr>
          <a:xfrm>
            <a:off x="7697755" y="3217627"/>
            <a:ext cx="855458" cy="314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sz="900" b="1">
                <a:solidFill>
                  <a:schemeClr val="tx1"/>
                </a:solidFill>
              </a:rPr>
              <a:t>114</a:t>
            </a:r>
            <a:r>
              <a:rPr lang="zh-TW" altLang="en-US" sz="900" b="1" dirty="0">
                <a:solidFill>
                  <a:schemeClr val="tx1"/>
                </a:solidFill>
              </a:rPr>
              <a:t>預算數</a:t>
            </a:r>
            <a:r>
              <a:rPr lang="en-US" altLang="zh-TW" sz="900" b="1" dirty="0">
                <a:solidFill>
                  <a:schemeClr val="tx1"/>
                </a:solidFill>
              </a:rPr>
              <a:t>(B)</a:t>
            </a:r>
            <a:endParaRPr lang="zh-TW" altLang="en-US" sz="9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001814"/>
      </p:ext>
    </p:extLst>
  </p:cSld>
  <p:clrMapOvr>
    <a:masterClrMapping/>
  </p:clrMapOvr>
</p:sld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715132_TF10001108.potx" id="{2936D2D2-BC60-48FB-9A7C-05EC47E6CC79}" vid="{78682B59-A957-44C7-AAB7-10BBFA6A1ABE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TM03457475[[fn=框架]]</Template>
  <TotalTime>2557</TotalTime>
  <Words>2773</Words>
  <Application>Microsoft Office PowerPoint</Application>
  <PresentationFormat>寬螢幕</PresentationFormat>
  <Paragraphs>442</Paragraphs>
  <Slides>22</Slides>
  <Notes>6</Notes>
  <HiddenSlides>0</HiddenSlides>
  <MMClips>0</MMClips>
  <ScaleCrop>false</ScaleCrop>
  <HeadingPairs>
    <vt:vector size="8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2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22</vt:i4>
      </vt:variant>
    </vt:vector>
  </HeadingPairs>
  <TitlesOfParts>
    <vt:vector size="36" baseType="lpstr">
      <vt:lpstr>Microsoft JhengHei UI</vt:lpstr>
      <vt:lpstr>台塑體</vt:lpstr>
      <vt:lpstr>微軟正黑體</vt:lpstr>
      <vt:lpstr>新細明體</vt:lpstr>
      <vt:lpstr>新細明體</vt:lpstr>
      <vt:lpstr>Arial</vt:lpstr>
      <vt:lpstr>Calibri</vt:lpstr>
      <vt:lpstr>Corbel</vt:lpstr>
      <vt:lpstr>Segoe UI</vt:lpstr>
      <vt:lpstr>Wingdings 2</vt:lpstr>
      <vt:lpstr>框架</vt:lpstr>
      <vt:lpstr>WelcomeDoc</vt:lpstr>
      <vt:lpstr>Worksheet</vt:lpstr>
      <vt:lpstr>Microsoft Excel 工作表</vt:lpstr>
      <vt:lpstr>PowerPoint 簡報</vt:lpstr>
      <vt:lpstr>預算會計平台</vt:lpstr>
      <vt:lpstr>PowerPoint 簡報</vt:lpstr>
      <vt:lpstr>「計畫選擇」分成三大類</vt:lpstr>
      <vt:lpstr>PowerPoint 簡報</vt:lpstr>
      <vt:lpstr>預算會計平台操作說明</vt:lpstr>
      <vt:lpstr>PowerPoint 簡報</vt:lpstr>
      <vt:lpstr>如何修改更正預算</vt:lpstr>
      <vt:lpstr>PowerPoint 簡報</vt:lpstr>
      <vt:lpstr>表單查詢功能</vt:lpstr>
      <vt:lpstr>歷年實際數填寫方式</vt:lpstr>
      <vt:lpstr>兩學年度預算差異數填寫-115、114學年度</vt:lpstr>
      <vt:lpstr>匯出excel及每月經費預算表 </vt:lpstr>
      <vt:lpstr>需檢查匯出excel檔案及每月經費預算表</vt:lpstr>
      <vt:lpstr>列印年度預算差異數檢討表-稽核用</vt:lpstr>
      <vt:lpstr>列印「會計報表」 ，交至會計室 </vt:lpstr>
      <vt:lpstr>小結-校內部門預算編列步驟</vt:lpstr>
      <vt:lpstr>編列補助及配合款之說明</vt:lpstr>
      <vt:lpstr>研究計畫編列操作說明</vt:lpstr>
      <vt:lpstr>先建檔計畫案號-範例</vt:lpstr>
      <vt:lpstr>輸入各計畫案號預算</vt:lpstr>
      <vt:lpstr>所需繳交到會計室的表單: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預算E化作業會議</dc:title>
  <dc:creator>0F1300/廖偉伶</dc:creator>
  <cp:lastModifiedBy>0F1300/廖偉伶</cp:lastModifiedBy>
  <cp:revision>228</cp:revision>
  <dcterms:created xsi:type="dcterms:W3CDTF">2024-07-03T08:04:52Z</dcterms:created>
  <dcterms:modified xsi:type="dcterms:W3CDTF">2025-12-29T01:15:11Z</dcterms:modified>
</cp:coreProperties>
</file>